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0" r:id="rId2"/>
    <p:sldId id="257" r:id="rId3"/>
    <p:sldId id="278" r:id="rId4"/>
    <p:sldId id="296" r:id="rId5"/>
    <p:sldId id="297" r:id="rId6"/>
    <p:sldId id="295" r:id="rId7"/>
    <p:sldId id="281" r:id="rId8"/>
    <p:sldId id="307" r:id="rId9"/>
    <p:sldId id="304" r:id="rId10"/>
    <p:sldId id="283" r:id="rId11"/>
    <p:sldId id="262" r:id="rId12"/>
    <p:sldId id="284" r:id="rId13"/>
    <p:sldId id="308" r:id="rId14"/>
    <p:sldId id="299" r:id="rId15"/>
    <p:sldId id="300" r:id="rId16"/>
    <p:sldId id="301" r:id="rId17"/>
    <p:sldId id="302" r:id="rId18"/>
    <p:sldId id="303" r:id="rId19"/>
    <p:sldId id="305" r:id="rId20"/>
    <p:sldId id="294" r:id="rId21"/>
    <p:sldId id="271" r:id="rId22"/>
  </p:sldIdLst>
  <p:sldSz cx="9144000" cy="5143500" type="screen16x9"/>
  <p:notesSz cx="51435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66"/>
    <p:restoredTop sz="94715"/>
  </p:normalViewPr>
  <p:slideViewPr>
    <p:cSldViewPr snapToGrid="0">
      <p:cViewPr varScale="1">
        <p:scale>
          <a:sx n="139" d="100"/>
          <a:sy n="139" d="100"/>
        </p:scale>
        <p:origin x="17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omente Título">
    <p:bg>
      <p:bgPr>
        <a:solidFill>
          <a:srgbClr val="FFFFFF"/>
        </a:solidFill>
        <a:effectLst/>
      </p:bgPr>
    </p:bg>
    <p:spTree>
      <p:nvGrpSpPr>
        <p:cNvPr id="1" name="Group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ítulo e Texto Vertical">
    <p:bg>
      <p:bgPr>
        <a:solidFill>
          <a:srgbClr val="FFFFFF"/>
        </a:solidFill>
        <a:effectLst/>
      </p:bgPr>
    </p:bg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6_Título e Conteúdo">
    <p:bg>
      <p:bgPr>
        <a:blipFill>
          <a:blip r:embed="rId2"/>
          <a:stretch/>
        </a:blipFill>
        <a:effectLst/>
      </p:bgPr>
    </p:bg>
    <p:spTree>
      <p:nvGrpSpPr>
        <p:cNvPr id="1" name="Group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ítulo e Conteúdo">
    <p:bg>
      <p:bgPr>
        <a:blipFill>
          <a:blip r:embed="rId2"/>
          <a:stretch/>
        </a:blipFill>
        <a:effectLst/>
      </p:bgPr>
    </p:bg>
    <p:spTree>
      <p:nvGrpSpPr>
        <p:cNvPr id="1" name="Group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defPPr/>
            <a:lvl1pPr lvl="0" algn="ctr"/>
            <a:lvl2pPr marL="0" lvl="1" indent="342900" algn="ctr">
              <a:buNone/>
            </a:lvl2pPr>
            <a:lvl3pPr marL="0" lvl="2" indent="685800" algn="ctr">
              <a:buNone/>
            </a:lvl3pPr>
            <a:lvl4pPr marL="0" lvl="3" indent="1028700" algn="ctr">
              <a:buNone/>
            </a:lvl4pPr>
            <a:lvl5pPr marL="0" lvl="4" indent="1371600" algn="ctr">
              <a:buNone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Título e Conteúdo">
    <p:bg>
      <p:bgPr>
        <a:blipFill>
          <a:blip r:embed="rId2"/>
          <a:stretch/>
        </a:blipFill>
        <a:effectLst/>
      </p:bgPr>
    </p:bg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0" cy="994172"/>
          </a:xfrm>
          <a:prstGeom prst="rect">
            <a:avLst/>
          </a:prstGeom>
        </p:spPr>
        <p:txBody>
          <a:bodyPr/>
          <a:lstStyle>
            <a:defPPr/>
            <a:lvl1pPr lvl="0" algn="r"/>
          </a:lstStyle>
          <a:p>
            <a:r>
              <a:t>Образец заголовка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909040" y="1369219"/>
            <a:ext cx="4698460" cy="3460565"/>
          </a:xfrm>
          <a:prstGeom prst="rect">
            <a:avLst/>
          </a:prstGeom>
        </p:spPr>
        <p:txBody>
          <a:bodyPr/>
          <a:lstStyle>
            <a:defPPr/>
            <a:lvl1pPr lvl="0" algn="r"/>
            <a:lvl2pPr lvl="1" algn="r"/>
            <a:lvl3pPr lvl="2" algn="r"/>
            <a:lvl4pPr lvl="3" algn="r"/>
            <a:lvl5pPr lvl="4" algn="r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lide de Título">
    <p:bg>
      <p:bgPr>
        <a:blipFill>
          <a:blip r:embed="rId2"/>
          <a:stretch/>
        </a:blipFill>
        <a:effectLst/>
      </p:bgPr>
    </p:bg>
    <p:spTree>
      <p:nvGrpSpPr>
        <p:cNvPr id="1" name="Group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abeçalho da Seção">
    <p:bg>
      <p:bgPr>
        <a:solidFill>
          <a:srgbClr val="FFFFFF"/>
        </a:solidFill>
        <a:effectLst/>
      </p:bgPr>
    </p:bg>
    <p:spTree>
      <p:nvGrpSpPr>
        <p:cNvPr id="1" name="Group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defPPr/>
            <a:lvl1pPr lvl="0">
              <a:defRPr sz="1800">
                <a:solidFill>
                  <a:srgbClr val="888888"/>
                </a:solidFill>
              </a:defRPr>
            </a:lvl1pPr>
            <a:lvl2pPr marL="0" lvl="1" indent="342900">
              <a:buNone/>
              <a:defRPr sz="1800">
                <a:solidFill>
                  <a:srgbClr val="888888"/>
                </a:solidFill>
              </a:defRPr>
            </a:lvl2pPr>
            <a:lvl3pPr marL="0" lvl="2" indent="685800">
              <a:buNone/>
              <a:defRPr sz="1800">
                <a:solidFill>
                  <a:srgbClr val="888888"/>
                </a:solidFill>
              </a:defRPr>
            </a:lvl3pPr>
            <a:lvl4pPr marL="0" lvl="3" indent="1028700">
              <a:buNone/>
              <a:defRPr sz="1800">
                <a:solidFill>
                  <a:srgbClr val="888888"/>
                </a:solidFill>
              </a:defRPr>
            </a:lvl4pPr>
            <a:lvl5pPr marL="0" lvl="4" indent="1371600"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3_Título e Conteúdo">
    <p:bg>
      <p:bgPr>
        <a:blipFill>
          <a:blip r:embed="rId2"/>
          <a:stretch/>
        </a:blipFill>
        <a:effectLst/>
      </p:bgPr>
    </p:bg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defPPr/>
            <a:lvl1pPr lvl="0" algn="r"/>
          </a:lstStyle>
          <a:p>
            <a:r>
              <a:t>Образец заголовка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defPPr/>
            <a:lvl1pPr lvl="0" algn="r"/>
            <a:lvl2pPr lvl="1" algn="r"/>
            <a:lvl3pPr lvl="2" algn="r"/>
            <a:lvl4pPr lvl="3" algn="r"/>
            <a:lvl5pPr lvl="4" algn="r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2_Título e Conteúdo">
    <p:bg>
      <p:bgPr>
        <a:blipFill>
          <a:blip r:embed="rId2"/>
          <a:stretch/>
        </a:blipFill>
        <a:effectLst/>
      </p:bgPr>
    </p:bg>
    <p:spTree>
      <p:nvGrpSpPr>
        <p:cNvPr id="1" name="Group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7_Título e Conteúdo">
    <p:bg>
      <p:bgPr>
        <a:blipFill>
          <a:blip r:embed="rId2"/>
          <a:stretch/>
        </a:blipFill>
        <a:effectLst/>
      </p:bgPr>
    </p:bg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052353" y="273844"/>
            <a:ext cx="3735423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052353" y="1369218"/>
            <a:ext cx="3735423" cy="347515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abeçalho da Seção">
    <p:bg>
      <p:bgPr>
        <a:solidFill>
          <a:srgbClr val="FFFFFF"/>
        </a:solidFill>
        <a:effectLst/>
      </p:bgPr>
    </p:bg>
    <p:spTree>
      <p:nvGrpSpPr>
        <p:cNvPr id="1" name="Group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defPPr/>
            <a:lvl1pPr lvl="0">
              <a:defRPr sz="1800">
                <a:solidFill>
                  <a:srgbClr val="888888"/>
                </a:solidFill>
              </a:defRPr>
            </a:lvl1pPr>
            <a:lvl2pPr marL="0" lvl="1" indent="342900">
              <a:buNone/>
              <a:defRPr sz="1800">
                <a:solidFill>
                  <a:srgbClr val="888888"/>
                </a:solidFill>
              </a:defRPr>
            </a:lvl2pPr>
            <a:lvl3pPr marL="0" lvl="2" indent="685800">
              <a:buNone/>
              <a:defRPr sz="1800">
                <a:solidFill>
                  <a:srgbClr val="888888"/>
                </a:solidFill>
              </a:defRPr>
            </a:lvl3pPr>
            <a:lvl4pPr marL="0" lvl="3" indent="1028700">
              <a:buNone/>
              <a:defRPr sz="1800">
                <a:solidFill>
                  <a:srgbClr val="888888"/>
                </a:solidFill>
              </a:defRPr>
            </a:lvl4pPr>
            <a:lvl5pPr marL="0" lvl="4" indent="1371600"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o e Título Vertical">
    <p:bg>
      <p:bgPr>
        <a:solidFill>
          <a:srgbClr val="FFFFFF"/>
        </a:solidFill>
        <a:effectLst/>
      </p:bgPr>
    </p:bg>
    <p:spTree>
      <p:nvGrpSpPr>
        <p:cNvPr id="1" name="Group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ítulo e Conteúdo">
    <p:bg>
      <p:bgPr>
        <a:blipFill>
          <a:blip r:embed="rId2"/>
          <a:stretch/>
        </a:blipFill>
        <a:effectLst/>
      </p:bgPr>
    </p:bg>
    <p:spTree>
      <p:nvGrpSpPr>
        <p:cNvPr id="1" name="Group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m com Legenda">
    <p:bg>
      <p:bgPr>
        <a:solidFill>
          <a:srgbClr val="FFFFFF"/>
        </a:solidFill>
        <a:effectLst/>
      </p:bgPr>
    </p:bg>
    <p:spTree>
      <p:nvGrpSpPr>
        <p:cNvPr id="1" name="Group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2400"/>
            </a:lvl1pPr>
          </a:lstStyle>
          <a:p>
            <a:r>
              <a:t>Образец заголовка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3887389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>
            <a:defPPr/>
            <a:lvl1pPr lvl="0"/>
          </a:lstStyle>
          <a:p>
            <a:r>
              <a:t>Вставка рисунка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defPPr/>
            <a:lvl1pPr lvl="0">
              <a:defRPr sz="1200"/>
            </a:lvl1pPr>
            <a:lvl2pPr marL="0" lvl="1" indent="342900">
              <a:buNone/>
              <a:defRPr sz="1200"/>
            </a:lvl2pPr>
            <a:lvl3pPr marL="0" lvl="2" indent="685800">
              <a:buNone/>
              <a:defRPr sz="1200"/>
            </a:lvl3pPr>
            <a:lvl4pPr marL="0" lvl="3" indent="1028700">
              <a:buNone/>
              <a:defRPr sz="1200"/>
            </a:lvl4pPr>
            <a:lvl5pPr marL="0" lvl="4" indent="1371600">
              <a:buNone/>
              <a:defRPr sz="12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Título e Conteúdo">
    <p:bg>
      <p:bgPr>
        <a:blipFill>
          <a:blip r:embed="rId2"/>
          <a:stretch/>
        </a:blipFill>
        <a:effectLst/>
      </p:bgPr>
    </p:bg>
    <p:spTree>
      <p:nvGrpSpPr>
        <p:cNvPr id="1" name="Group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lide de Título">
    <p:bg>
      <p:bgPr>
        <a:blipFill>
          <a:blip r:embed="rId2"/>
          <a:stretch/>
        </a:blipFill>
        <a:effectLst/>
      </p:bgPr>
    </p:bg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0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45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ítulo e Conteúdo">
    <p:bg>
      <p:bgPr>
        <a:blipFill>
          <a:blip r:embed="rId2"/>
          <a:stretch/>
        </a:blipFill>
        <a:effectLst/>
      </p:bgPr>
    </p:bg>
    <p:spTree>
      <p:nvGrpSpPr>
        <p:cNvPr id="1" name="Group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  <a:lvl2pPr lvl="1">
              <a:defRPr>
                <a:solidFill>
                  <a:srgbClr val="FFFFFF"/>
                </a:solidFill>
              </a:defRPr>
            </a:lvl2pPr>
            <a:lvl3pPr lvl="2">
              <a:defRPr>
                <a:solidFill>
                  <a:srgbClr val="FFFFFF"/>
                </a:solidFill>
              </a:defRPr>
            </a:lvl3pPr>
            <a:lvl4pPr lvl="3">
              <a:defRPr>
                <a:solidFill>
                  <a:srgbClr val="FFFFFF"/>
                </a:solidFill>
              </a:defRPr>
            </a:lvl4pPr>
            <a:lvl5pPr lvl="4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pic>
        <p:nvPicPr>
          <p:cNvPr id="125" name="Picture 125"/>
          <p:cNvPicPr/>
          <p:nvPr/>
        </p:nvPicPr>
        <p:blipFill>
          <a:blip r:embed="rId3"/>
          <a:stretch/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prstDash val="solid"/>
          </a:ln>
        </p:spPr>
      </p:pic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uas Partes de Conteúdo">
    <p:bg>
      <p:bgPr>
        <a:blipFill>
          <a:blip r:embed="rId2"/>
          <a:stretch/>
        </a:blipFill>
        <a:effectLst/>
      </p:bgPr>
    </p:bg>
    <p:spTree>
      <p:nvGrpSpPr>
        <p:cNvPr id="1" name="Group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  <a:lvl2pPr lvl="1">
              <a:defRPr>
                <a:solidFill>
                  <a:srgbClr val="FFFFFF"/>
                </a:solidFill>
              </a:defRPr>
            </a:lvl2pPr>
            <a:lvl3pPr lvl="2">
              <a:defRPr>
                <a:solidFill>
                  <a:srgbClr val="FFFFFF"/>
                </a:solidFill>
              </a:defRPr>
            </a:lvl3pPr>
            <a:lvl4pPr lvl="3">
              <a:defRPr>
                <a:solidFill>
                  <a:srgbClr val="FFFFFF"/>
                </a:solidFill>
              </a:defRPr>
            </a:lvl4pPr>
            <a:lvl5pPr lvl="4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3600" b="1"/>
              <a:t>Образец текста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3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3600" b="1"/>
              <a:t>Образец текста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abeçalho da Seção">
    <p:bg>
      <p:bgPr>
        <a:solidFill>
          <a:srgbClr val="FFFFFF"/>
        </a:solidFill>
        <a:effectLst/>
      </p:bgPr>
    </p:bg>
    <p:spTree>
      <p:nvGrpSpPr>
        <p:cNvPr id="1" name="Group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defPPr/>
            <a:lvl1pPr lvl="0">
              <a:defRPr sz="1800">
                <a:solidFill>
                  <a:srgbClr val="888888"/>
                </a:solidFill>
              </a:defRPr>
            </a:lvl1pPr>
            <a:lvl2pPr marL="0" lvl="1" indent="342900">
              <a:buNone/>
              <a:defRPr sz="1800">
                <a:solidFill>
                  <a:srgbClr val="888888"/>
                </a:solidFill>
              </a:defRPr>
            </a:lvl2pPr>
            <a:lvl3pPr marL="0" lvl="2" indent="685800">
              <a:buNone/>
              <a:defRPr sz="1800">
                <a:solidFill>
                  <a:srgbClr val="888888"/>
                </a:solidFill>
              </a:defRPr>
            </a:lvl3pPr>
            <a:lvl4pPr marL="0" lvl="3" indent="1028700">
              <a:buNone/>
              <a:defRPr sz="1800">
                <a:solidFill>
                  <a:srgbClr val="888888"/>
                </a:solidFill>
              </a:defRPr>
            </a:lvl4pPr>
            <a:lvl5pPr marL="0" lvl="4" indent="1371600"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uas Partes de Conteúdo">
    <p:bg>
      <p:bgPr>
        <a:solidFill>
          <a:srgbClr val="FFFFFF"/>
        </a:solidFill>
        <a:effectLst/>
      </p:bgPr>
    </p:bg>
    <p:spTree>
      <p:nvGrpSpPr>
        <p:cNvPr id="1" name="Group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lide de Título">
    <p:bg>
      <p:bgPr>
        <a:blipFill>
          <a:blip r:embed="rId2"/>
          <a:stretch/>
        </a:blipFill>
        <a:effectLst/>
      </p:bgPr>
    </p:bg>
    <p:spTree>
      <p:nvGrpSpPr>
        <p:cNvPr id="1" name="Group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0" cy="1476983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Slide de Título">
    <p:bg>
      <p:bgPr>
        <a:blipFill>
          <a:blip r:embed="rId2"/>
          <a:stretch/>
        </a:blipFill>
        <a:effectLst/>
      </p:bgPr>
    </p:bg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45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Título e Conteúdo">
    <p:bg>
      <p:bgPr>
        <a:blipFill>
          <a:blip r:embed="rId2"/>
          <a:stretch/>
        </a:blipFill>
        <a:effectLst/>
      </p:bgPr>
    </p:bg>
    <p:spTree>
      <p:nvGrpSpPr>
        <p:cNvPr id="1" name="Group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pic>
        <p:nvPicPr>
          <p:cNvPr id="20" name="Picture 20"/>
          <p:cNvPicPr/>
          <p:nvPr/>
        </p:nvPicPr>
        <p:blipFill>
          <a:blip r:embed="rId3"/>
          <a:stretch/>
        </p:blipFill>
        <p:spPr>
          <a:xfrm>
            <a:off x="7933005" y="3950384"/>
            <a:ext cx="1154518" cy="1154519"/>
          </a:xfrm>
          <a:prstGeom prst="rect">
            <a:avLst/>
          </a:prstGeom>
          <a:ln w="12700">
            <a:prstDash val="solid"/>
          </a:ln>
        </p:spPr>
      </p:pic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4_Título e Conteúdo">
    <p:bg>
      <p:bgPr>
        <a:blipFill>
          <a:blip r:embed="rId2"/>
          <a:stretch/>
        </a:blipFill>
        <a:effectLst/>
      </p:bgPr>
    </p:bg>
    <p:spTree>
      <p:nvGrpSpPr>
        <p:cNvPr id="1" name="Group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defPPr/>
            <a:lvl1pPr lvl="0">
              <a:defRPr sz="2400">
                <a:solidFill>
                  <a:srgbClr val="FFFFF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defPPr/>
            <a:lvl1pPr lvl="0">
              <a:defRPr sz="2100">
                <a:solidFill>
                  <a:srgbClr val="FFFFFF"/>
                </a:solidFill>
              </a:defRPr>
            </a:lvl1pPr>
            <a:lvl2pPr marL="514350" lvl="1" indent="-171450">
              <a:defRPr sz="2100">
                <a:solidFill>
                  <a:srgbClr val="FFFFFF"/>
                </a:solidFill>
              </a:defRPr>
            </a:lvl2pPr>
            <a:lvl3pPr marL="870437" lvl="2" indent="-184638">
              <a:defRPr sz="2100">
                <a:solidFill>
                  <a:srgbClr val="FFFFFF"/>
                </a:solidFill>
              </a:defRPr>
            </a:lvl3pPr>
            <a:lvl4pPr marL="1228725" lvl="3" indent="-200025">
              <a:defRPr sz="2100">
                <a:solidFill>
                  <a:srgbClr val="FFFFFF"/>
                </a:solidFill>
              </a:defRPr>
            </a:lvl4pPr>
            <a:lvl5pPr marL="1589809" lvl="4" indent="-218208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ítulo e Conteúdo">
    <p:bg>
      <p:bgPr>
        <a:blipFill>
          <a:blip r:embed="rId2"/>
          <a:stretch/>
        </a:blipFill>
        <a:effectLst/>
      </p:bgPr>
    </p:bg>
    <p:spTree>
      <p:nvGrpSpPr>
        <p:cNvPr id="1" name="Group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033839" y="273844"/>
            <a:ext cx="3657444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033839" y="1369218"/>
            <a:ext cx="3657444" cy="343138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Título e Conteúdo">
    <p:bg>
      <p:bgPr>
        <a:blipFill>
          <a:blip r:embed="rId2"/>
          <a:stretch/>
        </a:blipFill>
        <a:effectLst/>
      </p:bgPr>
    </p:bg>
    <p:spTree>
      <p:nvGrpSpPr>
        <p:cNvPr id="1" name="Group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8" cy="994173"/>
          </a:xfrm>
          <a:prstGeom prst="rect">
            <a:avLst/>
          </a:prstGeom>
        </p:spPr>
        <p:txBody>
          <a:bodyPr/>
          <a:lstStyle>
            <a:defPPr/>
            <a:lvl1pPr lvl="0">
              <a:defRPr sz="2700">
                <a:solidFill>
                  <a:srgbClr val="384C67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218352" y="1741879"/>
            <a:ext cx="3273828" cy="3263504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384C67"/>
                </a:solidFill>
              </a:defRPr>
            </a:lvl1pPr>
            <a:lvl2pPr lvl="1">
              <a:defRPr>
                <a:solidFill>
                  <a:srgbClr val="384C67"/>
                </a:solidFill>
              </a:defRPr>
            </a:lvl2pPr>
            <a:lvl3pPr lvl="2">
              <a:defRPr>
                <a:solidFill>
                  <a:srgbClr val="384C67"/>
                </a:solidFill>
              </a:defRPr>
            </a:lvl3pPr>
            <a:lvl4pPr lvl="3">
              <a:defRPr>
                <a:solidFill>
                  <a:srgbClr val="384C67"/>
                </a:solidFill>
              </a:defRPr>
            </a:lvl4pPr>
            <a:lvl5pPr lvl="4"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ação">
    <p:bg>
      <p:bgPr>
        <a:solidFill>
          <a:srgbClr val="FFFFFF"/>
        </a:solidFill>
        <a:effectLst/>
      </p:bgPr>
    </p:bg>
    <p:spTree>
      <p:nvGrpSpPr>
        <p:cNvPr id="1" name="Group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29841" y="1260873"/>
            <a:ext cx="3868342" cy="617934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1800" b="1"/>
            </a:lvl1pPr>
            <a:lvl2pPr marL="0" lvl="1" indent="342900">
              <a:buNone/>
              <a:defRPr sz="1800" b="1"/>
            </a:lvl2pPr>
            <a:lvl3pPr marL="0" lvl="2" indent="685800">
              <a:buNone/>
              <a:defRPr sz="1800" b="1"/>
            </a:lvl3pPr>
            <a:lvl4pPr marL="0" lvl="3" indent="1028700">
              <a:buNone/>
              <a:defRPr sz="1800" b="1"/>
            </a:lvl4pPr>
            <a:lvl5pPr marL="0" lvl="4" indent="1371600">
              <a:buNone/>
              <a:defRPr sz="1800" b="1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4629150" y="1260873"/>
            <a:ext cx="3887390" cy="617934"/>
          </a:xfrm>
          <a:prstGeom prst="rect">
            <a:avLst/>
          </a:prstGeom>
        </p:spPr>
        <p:txBody>
          <a:bodyPr anchor="b"/>
          <a:lstStyle>
            <a:defPPr/>
            <a:lvl1pPr lvl="0"/>
          </a:lstStyle>
          <a:p>
            <a:pPr lvl="0"/>
            <a:r>
              <a:rPr sz="2400" b="1"/>
              <a:t>Образец текста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Título e Conteúdo">
    <p:bg>
      <p:bgPr>
        <a:blipFill>
          <a:blip r:embed="rId2"/>
          <a:stretch/>
        </a:blipFill>
        <a:effectLst/>
      </p:bgPr>
    </p:bg>
    <p:spTree>
      <p:nvGrpSpPr>
        <p:cNvPr id="1" name="Group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1_Título e Conteúdo">
    <p:bg>
      <p:bgPr>
        <a:blipFill>
          <a:blip r:embed="rId2"/>
          <a:stretch/>
        </a:blipFill>
        <a:effectLst/>
      </p:bgPr>
    </p:bg>
    <p:spTree>
      <p:nvGrpSpPr>
        <p:cNvPr id="1" name="Group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ítulo e Conteúdo">
    <p:bg>
      <p:bgPr>
        <a:blipFill>
          <a:blip r:embed="rId2"/>
          <a:stretch/>
        </a:blipFill>
        <a:effectLst/>
      </p:bgPr>
    </p:bg>
    <p:spTree>
      <p:nvGrpSpPr>
        <p:cNvPr id="1" name="Group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707559" y="1369219"/>
            <a:ext cx="2932106" cy="312658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Slide de Título">
    <p:bg>
      <p:bgPr>
        <a:solidFill>
          <a:srgbClr val="FFFFFF"/>
        </a:solidFill>
        <a:effectLst/>
      </p:bgPr>
    </p:bg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defPPr/>
            <a:lvl1pPr lvl="0" algn="ctr">
              <a:defRPr sz="1800"/>
            </a:lvl1pPr>
            <a:lvl2pPr marL="0" lvl="1" indent="342900" algn="ctr">
              <a:buNone/>
              <a:defRPr sz="1800"/>
            </a:lvl2pPr>
            <a:lvl3pPr marL="0" lvl="2" indent="685800" algn="ctr">
              <a:buNone/>
              <a:defRPr sz="1800"/>
            </a:lvl3pPr>
            <a:lvl4pPr marL="0" lvl="3" indent="1028700" algn="ctr">
              <a:buNone/>
              <a:defRPr sz="1800"/>
            </a:lvl4pPr>
            <a:lvl5pPr marL="0" lvl="4" indent="1371600" algn="ctr">
              <a:buNone/>
              <a:defRPr sz="18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5_Título e Conteúdo">
    <p:bg>
      <p:bgPr>
        <a:blipFill>
          <a:blip r:embed="rId2"/>
          <a:stretch/>
        </a:blipFill>
        <a:effectLst/>
      </p:bgPr>
    </p:bg>
    <p:spTree>
      <p:nvGrpSpPr>
        <p:cNvPr id="1" name="Group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0" cy="994172"/>
          </a:xfrm>
          <a:prstGeom prst="rect">
            <a:avLst/>
          </a:prstGeom>
        </p:spPr>
        <p:txBody>
          <a:bodyPr/>
          <a:lstStyle>
            <a:defPPr/>
            <a:lvl1pPr lvl="0">
              <a:defRPr sz="2700"/>
            </a:lvl1pPr>
          </a:lstStyle>
          <a:p>
            <a:r>
              <a:t>Образец заголовка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325671" y="1369219"/>
            <a:ext cx="3343490" cy="346056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0_Título e Conteúdo">
    <p:bg>
      <p:bgPr>
        <a:blipFill>
          <a:blip r:embed="rId2"/>
          <a:stretch/>
        </a:blipFill>
        <a:effectLst/>
      </p:bgPr>
    </p:bg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údo com Legenda">
    <p:bg>
      <p:bgPr>
        <a:solidFill>
          <a:srgbClr val="FFFFFF"/>
        </a:solidFill>
        <a:effectLst/>
      </p:bgPr>
    </p:bg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2400"/>
            </a:lvl1pPr>
          </a:lstStyle>
          <a:p>
            <a:r>
              <a:t>Образец заголовка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887389" y="740569"/>
            <a:ext cx="4629151" cy="3655219"/>
          </a:xfrm>
          <a:prstGeom prst="rect">
            <a:avLst/>
          </a:prstGeom>
        </p:spPr>
        <p:txBody>
          <a:bodyPr/>
          <a:lstStyle>
            <a:defPPr/>
            <a:lvl1pPr lvl="0"/>
            <a:lvl2pPr lvl="1"/>
            <a:lvl3pPr marL="914400" lvl="2" indent="-228600"/>
            <a:lvl4pPr marL="1303020" lvl="3" indent="-274319"/>
            <a:lvl5pPr marL="1645920" lvl="4" indent="-274319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rPr sz="1600"/>
              <a:t>Образец текста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beçalho da Seção">
    <p:bg>
      <p:bgPr>
        <a:solidFill>
          <a:srgbClr val="FFFFFF"/>
        </a:solidFill>
        <a:effectLst/>
      </p:bgPr>
    </p:bg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defPPr/>
            <a:lvl1pPr lvl="0">
              <a:defRPr sz="1800">
                <a:solidFill>
                  <a:srgbClr val="888888"/>
                </a:solidFill>
              </a:defRPr>
            </a:lvl1pPr>
            <a:lvl2pPr marL="0" lvl="1" indent="342900">
              <a:buNone/>
              <a:defRPr sz="1800">
                <a:solidFill>
                  <a:srgbClr val="888888"/>
                </a:solidFill>
              </a:defRPr>
            </a:lvl2pPr>
            <a:lvl3pPr marL="0" lvl="2" indent="685800">
              <a:buNone/>
              <a:defRPr sz="1800">
                <a:solidFill>
                  <a:srgbClr val="888888"/>
                </a:solidFill>
              </a:defRPr>
            </a:lvl3pPr>
            <a:lvl4pPr marL="0" lvl="3" indent="1028700">
              <a:buNone/>
              <a:defRPr sz="1800">
                <a:solidFill>
                  <a:srgbClr val="888888"/>
                </a:solidFill>
              </a:defRPr>
            </a:lvl4pPr>
            <a:lvl5pPr marL="0" lvl="4" indent="1371600"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1350"/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/>
          <a:stretch/>
        </a:blip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 lIns="34289" tIns="45720" rIns="34289" bIns="45720" anchor="ctr"/>
          <a:lstStyle/>
          <a:p>
            <a:pPr marL="0" indent="0" algn="ctr"/>
            <a:endParaRPr sz="135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/>
          <p:nvPr/>
        </p:nvPicPr>
        <p:blipFill>
          <a:blip r:embed="rId38"/>
          <a:stretch/>
        </p:blipFill>
        <p:spPr>
          <a:xfrm>
            <a:off x="7902043" y="3891281"/>
            <a:ext cx="1221509" cy="1221509"/>
          </a:xfrm>
          <a:prstGeom prst="rect">
            <a:avLst/>
          </a:prstGeom>
          <a:ln w="12700">
            <a:prstDash val="solid"/>
          </a:ln>
        </p:spPr>
      </p:pic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prstDash val="solid"/>
          </a:ln>
        </p:spPr>
        <p:txBody>
          <a:bodyPr lIns="45719" tIns="45720" rIns="45719" bIns="4572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prstDash val="solid"/>
          </a:ln>
        </p:spPr>
        <p:txBody>
          <a:bodyPr lIns="45719" tIns="45720" rIns="45719" bIns="4572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" name="Shape 7"/>
          <p:cNvSpPr txBox="1">
            <a:spLocks noGrp="1"/>
          </p:cNvSpPr>
          <p:nvPr>
            <p:ph type="sldNum" idx="4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prstDash val="solid"/>
          </a:ln>
        </p:spPr>
        <p:txBody>
          <a:bodyPr wrap="none" lIns="45719" tIns="45720" rIns="45719" bIns="45720" anchor="ctr">
            <a:spAutoFit/>
          </a:bodyPr>
          <a:lstStyle>
            <a:defPPr/>
            <a:lvl1pPr marL="0" lvl="0" indent="0" algn="r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p:txStyles>
    <p:titleStyle>
      <a:defPPr/>
      <a:lvl1pPr marL="0" marR="0" lvl="0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1pPr>
      <a:lvl2pPr marL="0" marR="0" lvl="1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2pPr>
      <a:lvl3pPr marL="0" marR="0" lvl="2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3pPr>
      <a:lvl4pPr marL="0" marR="0" lvl="3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4pPr>
      <a:lvl5pPr marL="0" marR="0" lvl="4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5pPr>
      <a:lvl6pPr marL="0" marR="0" lvl="5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6pPr>
      <a:lvl7pPr marL="0" marR="0" lvl="6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7pPr>
      <a:lvl8pPr marL="0" marR="0" lvl="7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8pPr>
      <a:lvl9pPr marL="0" marR="0" lvl="8" indent="0" algn="l">
        <a:lnSpc>
          <a:spcPct val="90000"/>
        </a:lnSpc>
        <a:spcBef>
          <a:spcPts val="0"/>
        </a:spcBef>
        <a:spcAft>
          <a:spcPts val="0"/>
        </a:spcAft>
        <a:buNone/>
        <a:defRPr sz="3300" b="1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9pPr>
    </p:titleStyle>
    <p:bodyStyle>
      <a:defPPr/>
      <a:lvl1pPr marL="0" marR="0" lvl="0" indent="0" algn="l">
        <a:lnSpc>
          <a:spcPct val="90000"/>
        </a:lnSpc>
        <a:spcBef>
          <a:spcPts val="750"/>
        </a:spcBef>
        <a:spcAft>
          <a:spcPts val="0"/>
        </a:spcAft>
        <a:buNone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1pPr>
      <a:lvl2pPr marL="538843" marR="0" lvl="1" indent="-195943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2pPr>
      <a:lvl3pPr marL="896815" marR="0" lvl="2" indent="-211015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3pPr>
      <a:lvl4pPr marL="1257300" marR="0" lvl="3" indent="-228600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4pPr>
      <a:lvl5pPr marL="1620982" marR="0" lvl="4" indent="-249381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5pPr>
      <a:lvl6pPr marL="2019300" marR="0" lvl="5" indent="-304800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6pPr>
      <a:lvl7pPr marL="2362200" marR="0" lvl="6" indent="-304800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7pPr>
      <a:lvl8pPr marL="2705100" marR="0" lvl="7" indent="-304800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8pPr>
      <a:lvl9pPr marL="3048000" marR="0" lvl="8" indent="-304800" algn="l">
        <a:lnSpc>
          <a:spcPct val="90000"/>
        </a:lnSpc>
        <a:spcBef>
          <a:spcPts val="750"/>
        </a:spcBef>
        <a:spcAft>
          <a:spcPts val="0"/>
        </a:spcAft>
        <a:buSzPts val="2400"/>
        <a:buChar char="•"/>
        <a:defRPr sz="2400" b="0" i="0" u="none" strike="noStrike" cap="none" spc="0" baseline="0"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defPPr/>
      <a:lvl1pPr marL="0" marR="0" lvl="0" indent="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lvl="1" indent="3429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lvl="2" indent="6858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0" marR="0" lvl="3" indent="10287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lvl="4" indent="13716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marR="0" lvl="5" indent="17145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0" marR="0" lvl="6" indent="20574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0" marR="0" lvl="7" indent="24003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0" marR="0" lvl="8" indent="2743200" algn="r">
        <a:lnSpc>
          <a:spcPct val="100000"/>
        </a:lnSpc>
        <a:spcBef>
          <a:spcPts val="0"/>
        </a:spcBef>
        <a:spcAft>
          <a:spcPts val="0"/>
        </a:spcAft>
        <a:buNone/>
        <a:defRPr sz="9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5">
            <a:extLst>
              <a:ext uri="{FF2B5EF4-FFF2-40B4-BE49-F238E27FC236}">
                <a16:creationId xmlns:a16="http://schemas.microsoft.com/office/drawing/2014/main" id="{1316C09C-19B2-8F79-77C5-46D2F51D17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905669" y="314891"/>
            <a:ext cx="4698460" cy="99417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«РОСТ»:</a:t>
            </a:r>
            <a:b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47360" y="1676950"/>
            <a:ext cx="6769376" cy="1826987"/>
          </a:xfrm>
        </p:spPr>
        <p:txBody>
          <a:bodyPr/>
          <a:lstStyle/>
          <a:p>
            <a:pPr algn="ctr" rtl="0"/>
            <a:endParaRPr kumimoji="0" lang="ru-RU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algn="ctr" rtl="0"/>
            <a:r>
              <a:rPr kumimoji="0" lang="ru-RU" sz="4800" b="1" i="0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Подготовка почвы</a:t>
            </a:r>
            <a:endParaRPr kumimoji="0" lang="en-US" sz="4800" b="1" i="0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8870B-E0E0-58FB-B8FF-6ACBB1ADD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191216"/>
            <a:ext cx="994172" cy="994172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29D9E155-86BD-3AD4-0C8B-6E67FA73C606}"/>
              </a:ext>
            </a:extLst>
          </p:cNvPr>
          <p:cNvSpPr txBox="1">
            <a:spLocks/>
          </p:cNvSpPr>
          <p:nvPr/>
        </p:nvSpPr>
        <p:spPr>
          <a:xfrm>
            <a:off x="2769326" y="3875314"/>
            <a:ext cx="2545354" cy="80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семинар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#</a:t>
            </a: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1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(23 слайда)</a:t>
            </a:r>
            <a:endParaRPr kumimoji="0" lang="en-US" sz="13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170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-7769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1283516" y="4320330"/>
            <a:ext cx="2072080" cy="556470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2" name="Shape 228">
            <a:extLst>
              <a:ext uri="{FF2B5EF4-FFF2-40B4-BE49-F238E27FC236}">
                <a16:creationId xmlns:a16="http://schemas.microsoft.com/office/drawing/2014/main" id="{03C689ED-BDBE-625E-0508-ADDCB82E9C96}"/>
              </a:ext>
            </a:extLst>
          </p:cNvPr>
          <p:cNvSpPr txBox="1"/>
          <p:nvPr/>
        </p:nvSpPr>
        <p:spPr>
          <a:xfrm>
            <a:off x="3923274" y="89780"/>
            <a:ext cx="39413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200" b="1" i="0" u="none" strike="noStrike" cap="none" spc="0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СЛУЖЕНИЯ </a:t>
            </a:r>
            <a:br>
              <a:rPr sz="2200" b="1" i="0" u="none" strike="noStrike" cap="none" spc="0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200" b="1" i="0" u="none" strike="noStrike" cap="none" spc="0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ПЕРВОЙ ФАЗЫ</a:t>
            </a:r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667E1DD5-F7B4-05CF-C79C-AB151ED7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3412" y="859221"/>
            <a:ext cx="3583060" cy="4457675"/>
          </a:xfrm>
        </p:spPr>
        <p:txBody>
          <a:bodyPr>
            <a:noAutofit/>
          </a:bodyPr>
          <a:lstStyle/>
          <a:p>
            <a:pPr marL="285750" indent="-285750" algn="l">
              <a:buFont typeface="Wingdings" pitchFamily="2" charset="2"/>
              <a:buChar char="ü"/>
            </a:pP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здоровья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Благотворительные акции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Клубы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Концерты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Праздничные мероприятия (Новый год, Рождество, 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Рамадан, День защиты детей, 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Марта, День отца, День материи др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Дни открытых дверей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Акции:</a:t>
            </a:r>
            <a:r>
              <a:rPr lang="ru-RU" sz="1800" b="0" i="0" u="none" strike="noStrike" cap="none" spc="0" baseline="0" dirty="0">
                <a:solidFill>
                  <a:schemeClr val="tx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«Добрые руки», «Теплые ножки», «Хорошая вещь»,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«Буханка хлеба»,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Диакония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» </a:t>
            </a:r>
            <a:r>
              <a:rPr lang="ru-RU" sz="1800" b="0" i="0" u="none" strike="noStrike" cap="none" spc="0" dirty="0">
                <a:solidFill>
                  <a:schemeClr val="tx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 др.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itchFamily="2" charset="2"/>
              <a:buChar char="ü"/>
            </a:pPr>
            <a:endParaRPr lang="ru-RU" sz="1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itchFamily="2" charset="2"/>
              <a:buChar char="ü"/>
            </a:pPr>
            <a:endParaRPr lang="ru-RU" sz="1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6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5">
            <a:extLst>
              <a:ext uri="{FF2B5EF4-FFF2-40B4-BE49-F238E27FC236}">
                <a16:creationId xmlns:a16="http://schemas.microsoft.com/office/drawing/2014/main" id="{F2BB9856-38D0-6010-C9E9-944791FA7C4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9096" y="0"/>
            <a:ext cx="7683304" cy="1035337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r>
              <a:rPr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7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рекомендаций для местной общины </a:t>
            </a:r>
            <a:b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 организации служения «подготовки почвы»</a:t>
            </a:r>
            <a:endParaRPr sz="2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89096" y="1035337"/>
            <a:ext cx="7683304" cy="40318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ВЫБЕРИТЕ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руководителей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отделов.  Если возможно, изберите координатора </a:t>
            </a:r>
            <a:b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социального служения общины.</a:t>
            </a:r>
            <a:endParaRPr sz="1400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СОСТАВЬТЕ ПЛАН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социальных программ общины совместно с руководителями отделов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(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выставки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клубы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здоровья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кулинарные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школы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бесплатные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медицинские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консультации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мобильные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клиники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благотворительные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концерты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встречи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«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чашкой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чая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»,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социальные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акции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т. д.).</a:t>
            </a: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lang="ru-RU"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ИЗУЧАЙТЕ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потребности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общества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Сотрудничайте с представителями власти </a:t>
            </a:r>
            <a:b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 различных общественных организаций для организации социального служения.</a:t>
            </a:r>
            <a:endParaRPr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ПРОВ</a:t>
            </a:r>
            <a:r>
              <a:rPr lang="ru-RU"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</a:t>
            </a: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ДИТЕ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намеченные программы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lang="ru-RU"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ОБУЧАЙТЕ 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лидеров и членов церкви как строить «мосты дружбы», чтобы затем приглашать людей к изучению Библии. </a:t>
            </a: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ВОВЛЕК</a:t>
            </a:r>
            <a:r>
              <a:rPr lang="ru-RU"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АЙ</a:t>
            </a: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ТЕ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как можно больше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член</a:t>
            </a:r>
            <a:r>
              <a:rPr lang="ru-RU"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ов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церкви</a:t>
            </a:r>
            <a: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Aft>
                <a:spcPts val="1200"/>
              </a:spcAft>
              <a:buFont typeface="Wingdings"/>
              <a:buChar char="ü"/>
            </a:pPr>
            <a:r>
              <a:rPr sz="1400" b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МОЛИТЕСЬ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 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работников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и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спасение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людей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посредством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служения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основанного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lang="ru-RU"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нуждах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общества</a:t>
            </a:r>
            <a:r>
              <a:rPr sz="1400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1224792" y="4303552"/>
            <a:ext cx="2407641" cy="599918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3" name="Shape 245">
            <a:extLst>
              <a:ext uri="{FF2B5EF4-FFF2-40B4-BE49-F238E27FC236}">
                <a16:creationId xmlns:a16="http://schemas.microsoft.com/office/drawing/2014/main" id="{77A1E53F-6C10-E5DD-6CA4-572DC6B25DD7}"/>
              </a:ext>
            </a:extLst>
          </p:cNvPr>
          <p:cNvSpPr txBox="1"/>
          <p:nvPr/>
        </p:nvSpPr>
        <p:spPr>
          <a:xfrm>
            <a:off x="4196229" y="1325254"/>
            <a:ext cx="3507936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МЕРОПРИЯТИЯ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ОТДЕЛОВ </a:t>
            </a:r>
            <a:b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ЦЕРКВИ </a:t>
            </a:r>
            <a:b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</a:t>
            </a:r>
            <a:r>
              <a:rPr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ПЕРВОЙ ФАЗЕ ЕВАНГЕЛЬСКОГО СЛУЖЕНИЯ 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8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5">
            <a:extLst>
              <a:ext uri="{FF2B5EF4-FFF2-40B4-BE49-F238E27FC236}">
                <a16:creationId xmlns:a16="http://schemas.microsoft.com/office/drawing/2014/main" id="{1316C09C-19B2-8F79-77C5-46D2F51D17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19344" y="1384342"/>
            <a:ext cx="6769376" cy="1826987"/>
          </a:xfrm>
        </p:spPr>
        <p:txBody>
          <a:bodyPr>
            <a:normAutofit/>
          </a:bodyPr>
          <a:lstStyle/>
          <a:p>
            <a:pPr algn="ctr" rtl="0"/>
            <a:endParaRPr kumimoji="0" lang="ru-RU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algn="ctr" rtl="0"/>
            <a:r>
              <a:rPr kumimoji="0" lang="ru-RU" sz="40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ИДЕИ ДЛЯ </a:t>
            </a:r>
            <a:br>
              <a:rPr kumimoji="0" lang="ru-RU" sz="40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</a:br>
            <a:r>
              <a:rPr kumimoji="0" lang="ru-RU" sz="40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ПОДГОТОВКИ ПОЧВЫ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68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9AB5ACBD-A59D-D7BE-6E95-791F8288DF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3" y="109868"/>
            <a:ext cx="6458304" cy="56690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служение здоровья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040" y="848230"/>
            <a:ext cx="4120694" cy="197474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здоровья</a:t>
            </a:r>
          </a:p>
          <a:p>
            <a:pPr marL="342900" indent="-342900" algn="l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массажей</a:t>
            </a:r>
          </a:p>
          <a:p>
            <a:pPr marL="342900" indent="-342900" algn="l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программы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центрах здоровья</a:t>
            </a:r>
          </a:p>
          <a:p>
            <a:pPr marL="342900" indent="-342900" algn="l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здорового 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B9F121-59A1-FCAE-F6C9-10B33803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904" y="928292"/>
            <a:ext cx="2514657" cy="1889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26C26C65-AD9D-8EAC-43DB-4ED671466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92"/>
          <a:stretch/>
        </p:blipFill>
        <p:spPr>
          <a:xfrm>
            <a:off x="2238747" y="3069736"/>
            <a:ext cx="3389497" cy="1907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02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197D7AFF-CBDD-48F2-515D-6D5F1A82EEC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679" y="0"/>
            <a:ext cx="4530055" cy="102345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программы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3439" y="905547"/>
            <a:ext cx="4328561" cy="182879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каникулярные школы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лагерные встречи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праздники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вставки (страна) здоровья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3029234"/>
            <a:ext cx="4070055" cy="1923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children.esd.adventist.org/site_data/2936/photo_albums/409/0004/5077/3_three.jpg?14274102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30" y="905548"/>
            <a:ext cx="2758964" cy="1828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0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07A123C4-6B6F-591B-7BCC-41BBE626B8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67" y="124946"/>
            <a:ext cx="7076533" cy="94490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нуждающимся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5901" y="1819656"/>
            <a:ext cx="3680540" cy="18682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342900" indent="-342900" algn="l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Раздача вещей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Кормление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помощь </a:t>
            </a:r>
          </a:p>
        </p:txBody>
      </p:sp>
      <p:pic>
        <p:nvPicPr>
          <p:cNvPr id="5" name="Picture 2" descr="D:\Family Rescue\Assistance by Aksay Church\Butenko\6ff24989-d338-4949-af3f-4ffd3f052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560" y="1194794"/>
            <a:ext cx="2508911" cy="3345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204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87949EEC-7006-705C-D79B-185345E65A2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148" y="41385"/>
            <a:ext cx="5650695" cy="8426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0191" y="973306"/>
            <a:ext cx="2594044" cy="159844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Молодежные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</p:txBody>
      </p:sp>
      <p:pic>
        <p:nvPicPr>
          <p:cNvPr id="6" name="Объект 4" descr="Изображение выглядит как одежда, человек, женщи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A05DE6D-342D-4743-978E-69F4D1D19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3977023" y="3106009"/>
            <a:ext cx="3139222" cy="1766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Изображение выглядит как человек, в помещени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4A7C0278-7900-29F4-0647-2B3234BF4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1" b="-1"/>
          <a:stretch/>
        </p:blipFill>
        <p:spPr bwMode="auto">
          <a:xfrm>
            <a:off x="941967" y="2792164"/>
            <a:ext cx="2331586" cy="2080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25" y="823233"/>
            <a:ext cx="2424418" cy="1913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78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5">
            <a:extLst>
              <a:ext uri="{FF2B5EF4-FFF2-40B4-BE49-F238E27FC236}">
                <a16:creationId xmlns:a16="http://schemas.microsoft.com/office/drawing/2014/main" id="{622A4BA0-D2CC-123E-502A-7898464FA08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489" y="747373"/>
            <a:ext cx="7011977" cy="334259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Поручите каждому отделу общины запланировать мероприятия «Подготовки почвы» </a:t>
            </a:r>
          </a:p>
        </p:txBody>
      </p:sp>
    </p:spTree>
    <p:extLst>
      <p:ext uri="{BB962C8B-B14F-4D97-AF65-F5344CB8AC3E}">
        <p14:creationId xmlns:p14="http://schemas.microsoft.com/office/powerpoint/2010/main" val="413855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5">
            <a:extLst>
              <a:ext uri="{FF2B5EF4-FFF2-40B4-BE49-F238E27FC236}">
                <a16:creationId xmlns:a16="http://schemas.microsoft.com/office/drawing/2014/main" id="{52189B53-03C4-9856-AE83-6C0712EE5C6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253" y="533204"/>
            <a:ext cx="6858001" cy="29650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Скачайте презентацию: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«100 идей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почвы сердца»</a:t>
            </a: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781253" y="4107358"/>
            <a:ext cx="4471333" cy="53778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https://rost.esd.adventist.org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qrcoder.ru/code/?https%3A%2F%2Frost.esd.adventist.org%2F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29" y="3661570"/>
            <a:ext cx="1289825" cy="12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0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832632" y="4152248"/>
            <a:ext cx="2916408" cy="751222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201407" y="1065193"/>
            <a:ext cx="349758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Цель этапа – подготовка почвы сердец посредством практического служения</a:t>
            </a:r>
            <a:endParaRPr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5">
            <a:extLst>
              <a:ext uri="{FF2B5EF4-FFF2-40B4-BE49-F238E27FC236}">
                <a16:creationId xmlns:a16="http://schemas.microsoft.com/office/drawing/2014/main" id="{0491BE34-0E60-F190-D427-1261C5F96C2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1330B87-5A9C-173A-0C41-68734A8F9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06" y="1335741"/>
            <a:ext cx="6647380" cy="28463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проведения мероприятий </a:t>
            </a:r>
            <a:b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акций всех отделов является приобретение новых друзей, </a:t>
            </a:r>
            <a:b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затем пригласить </a:t>
            </a:r>
            <a:b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к изучению библейских уроков.</a:t>
            </a:r>
          </a:p>
        </p:txBody>
      </p:sp>
    </p:spTree>
    <p:extLst>
      <p:ext uri="{BB962C8B-B14F-4D97-AF65-F5344CB8AC3E}">
        <p14:creationId xmlns:p14="http://schemas.microsoft.com/office/powerpoint/2010/main" val="34670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5">
            <a:extLst>
              <a:ext uri="{FF2B5EF4-FFF2-40B4-BE49-F238E27FC236}">
                <a16:creationId xmlns:a16="http://schemas.microsoft.com/office/drawing/2014/main" id="{2F7BCF79-35D5-89F3-0664-73090A62AFB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92" name="Shape 292"/>
          <p:cNvSpPr txBox="1"/>
          <p:nvPr/>
        </p:nvSpPr>
        <p:spPr>
          <a:xfrm>
            <a:off x="648951" y="678924"/>
            <a:ext cx="6569089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метод Христа принесет подлинный успех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проповедовании Божьей истины.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Находясь среди людей, Спаситель общался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ними, желая им добра.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проявлял к ним сочувствие.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служил их нуждам и завоевывал их доверие.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только после этого Иисус говорил им: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“Следуй за Мною”</a:t>
            </a:r>
            <a:br>
              <a:rPr lang="ru-RU" sz="2000" i="1" dirty="0"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«Служение исцеления», стр. 143</a:t>
            </a:r>
          </a:p>
          <a:p>
            <a:pPr marL="0" indent="0" algn="ctr"/>
            <a:endParaRPr sz="2000" dirty="0">
              <a:solidFill>
                <a:srgbClr val="4F5254"/>
              </a:solidFill>
              <a:latin typeface="Century Gothic"/>
              <a:ea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832632" y="4152248"/>
            <a:ext cx="2916408" cy="751222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3" name="Shape 192">
            <a:extLst>
              <a:ext uri="{FF2B5EF4-FFF2-40B4-BE49-F238E27FC236}">
                <a16:creationId xmlns:a16="http://schemas.microsoft.com/office/drawing/2014/main" id="{9DA06ADC-6F4A-3F5B-4E50-BD30FA3FCFB1}"/>
              </a:ext>
            </a:extLst>
          </p:cNvPr>
          <p:cNvSpPr txBox="1"/>
          <p:nvPr/>
        </p:nvSpPr>
        <p:spPr>
          <a:xfrm>
            <a:off x="4077244" y="1115356"/>
            <a:ext cx="360045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На этапе подготовки почвы нам нужно приобрести новых друзей, чтобы потом пригласить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их изучать Библию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832632" y="4152248"/>
            <a:ext cx="2916408" cy="751222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2" name="Shape 201">
            <a:extLst>
              <a:ext uri="{FF2B5EF4-FFF2-40B4-BE49-F238E27FC236}">
                <a16:creationId xmlns:a16="http://schemas.microsoft.com/office/drawing/2014/main" id="{404DD471-91F9-2D42-45D2-B3FEACBE9243}"/>
              </a:ext>
            </a:extLst>
          </p:cNvPr>
          <p:cNvSpPr txBox="1"/>
          <p:nvPr/>
        </p:nvSpPr>
        <p:spPr>
          <a:xfrm>
            <a:off x="4149972" y="690936"/>
            <a:ext cx="360045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Когда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мы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приближаемся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людям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в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дружбе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служении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,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мы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показываем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свою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заботу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завоевываем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их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доверие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48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832632" y="4152248"/>
            <a:ext cx="2916408" cy="751222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2" name="Shape 201">
            <a:extLst>
              <a:ext uri="{FF2B5EF4-FFF2-40B4-BE49-F238E27FC236}">
                <a16:creationId xmlns:a16="http://schemas.microsoft.com/office/drawing/2014/main" id="{404DD471-91F9-2D42-45D2-B3FEACBE9243}"/>
              </a:ext>
            </a:extLst>
          </p:cNvPr>
          <p:cNvSpPr txBox="1"/>
          <p:nvPr/>
        </p:nvSpPr>
        <p:spPr>
          <a:xfrm>
            <a:off x="4149972" y="917207"/>
            <a:ext cx="360045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Индивидуальные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проявления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любящей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доброты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помогают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подготовить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сердца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к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принятию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истины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Евангелия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4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5">
            <a:extLst>
              <a:ext uri="{FF2B5EF4-FFF2-40B4-BE49-F238E27FC236}">
                <a16:creationId xmlns:a16="http://schemas.microsoft.com/office/drawing/2014/main" id="{FA3F46D4-D117-1DF9-F9EF-FF3230C5714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34" name="Shape 234"/>
          <p:cNvSpPr txBox="1"/>
          <p:nvPr/>
        </p:nvSpPr>
        <p:spPr>
          <a:xfrm>
            <a:off x="434526" y="232648"/>
            <a:ext cx="6997939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«Сеятели семени должны приготовить сердца к принятию Евангелия. В служении Слова слишком много </a:t>
            </a:r>
            <a:r>
              <a:rPr lang="ru-RU" sz="20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проповедывания</a:t>
            </a: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слишком мало действительной работы сердца.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личный труд для душ погибающих.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христоподобным сочувствием мы должны близко подойти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людям и стараться пробудить их интерес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предметам вечной жизни. Их сердца могут быть тверды, </a:t>
            </a:r>
            <a:b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утоптанная дорога, и может казаться бесполезным усилие представить им Спасителя, но в то время, как логика может остаться незатронутой и доказательства будут бессильны, любовь Христа, проявленная в личном служении, может смягчить каменное сердце, так что семя истины может пустить корень».</a:t>
            </a:r>
          </a:p>
          <a:p>
            <a:pPr algn="ctr">
              <a:spcAft>
                <a:spcPts val="1200"/>
              </a:spcAft>
            </a:pP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«Наглядные уроки Христа», стр. 57</a:t>
            </a:r>
          </a:p>
        </p:txBody>
      </p:sp>
    </p:spTree>
    <p:extLst>
      <p:ext uri="{BB962C8B-B14F-4D97-AF65-F5344CB8AC3E}">
        <p14:creationId xmlns:p14="http://schemas.microsoft.com/office/powerpoint/2010/main" val="266145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/>
          <p:nvPr/>
        </p:nvPicPr>
        <p:blipFill>
          <a:blip r:embed="rId2"/>
          <a:srcRect r="16267" b="2400"/>
          <a:stretch/>
        </p:blipFill>
        <p:spPr>
          <a:xfrm>
            <a:off x="0" y="0"/>
            <a:ext cx="7886700" cy="5159035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1241569" y="4362275"/>
            <a:ext cx="2055304" cy="536896"/>
          </a:xfrm>
          <a:prstGeom prst="roundRect">
            <a:avLst/>
          </a:prstGeom>
          <a:solidFill>
            <a:srgbClr val="D6D6D6"/>
          </a:solidFill>
          <a:ln w="9525">
            <a:solidFill>
              <a:srgbClr val="FFFFFF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ПОДГОТОВКА ПОЧВЫ</a:t>
            </a:r>
          </a:p>
        </p:txBody>
      </p:sp>
      <p:sp>
        <p:nvSpPr>
          <p:cNvPr id="190" name="Shape 190"/>
          <p:cNvSpPr/>
          <p:nvPr/>
        </p:nvSpPr>
        <p:spPr>
          <a:xfrm>
            <a:off x="1341120" y="1872343"/>
            <a:ext cx="1852685" cy="699406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</a:p>
        </p:txBody>
      </p:sp>
      <p:sp>
        <p:nvSpPr>
          <p:cNvPr id="191" name="Shape 191"/>
          <p:cNvSpPr/>
          <p:nvPr/>
        </p:nvSpPr>
        <p:spPr>
          <a:xfrm>
            <a:off x="1036320" y="2681046"/>
            <a:ext cx="2403566" cy="304800"/>
          </a:xfrm>
          <a:prstGeom prst="roundRect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2">
            <a:schemeClr val="dk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ВАШЕЙ ОБЩИНЫ</a:t>
            </a:r>
          </a:p>
        </p:txBody>
      </p:sp>
      <p:sp>
        <p:nvSpPr>
          <p:cNvPr id="3" name="Shape 219">
            <a:extLst>
              <a:ext uri="{FF2B5EF4-FFF2-40B4-BE49-F238E27FC236}">
                <a16:creationId xmlns:a16="http://schemas.microsoft.com/office/drawing/2014/main" id="{4C003ACE-AD10-2979-8874-DD4CD2C082A7}"/>
              </a:ext>
            </a:extLst>
          </p:cNvPr>
          <p:cNvSpPr txBox="1"/>
          <p:nvPr/>
        </p:nvSpPr>
        <p:spPr>
          <a:xfrm>
            <a:off x="3848070" y="1071412"/>
            <a:ext cx="3876527" cy="301621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Цель</a:t>
            </a:r>
            <a:r>
              <a:rPr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общины</a:t>
            </a:r>
            <a:r>
              <a:rPr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– </a:t>
            </a:r>
            <a:r>
              <a:rPr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организовать</a:t>
            </a:r>
            <a:r>
              <a:rPr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 </a:t>
            </a:r>
            <a:b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широкое практическое социальное </a:t>
            </a:r>
            <a:r>
              <a:rPr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</a:rPr>
              <a:t>служение</a:t>
            </a:r>
            <a:endParaRPr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</a:endParaRPr>
          </a:p>
          <a:p>
            <a:pPr marL="0" indent="0" algn="ctr"/>
            <a:endParaRPr sz="1000" dirty="0">
              <a:solidFill>
                <a:srgbClr val="073880"/>
              </a:solidFill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695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A360E047-1204-E13B-2AF2-FEBC13FC41B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301" y="135824"/>
            <a:ext cx="6858001" cy="1224844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Иисуса было много друзей, потому что Он был близок к нуждам людей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176" y="1623316"/>
            <a:ext cx="2551492" cy="30678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«Пришел Сын Человеческий, ест </a:t>
            </a:r>
            <a:b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пьет; и говорят: вот человек, который … </a:t>
            </a:r>
            <a:b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мытарям </a:t>
            </a:r>
            <a:b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грешникам» </a:t>
            </a:r>
          </a:p>
          <a:p>
            <a:pPr>
              <a:lnSpc>
                <a:spcPct val="100000"/>
              </a:lnSpc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Матфея 11:19</a:t>
            </a:r>
          </a:p>
        </p:txBody>
      </p:sp>
      <p:pic>
        <p:nvPicPr>
          <p:cNvPr id="1026" name="Picture 2" descr="https://www.sesawi.net/wp-content/uploads/2020/09/Percik-Firman-17-September-2020-2048x1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10" y="1491991"/>
            <a:ext cx="4440639" cy="3330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6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5">
            <a:extLst>
              <a:ext uri="{FF2B5EF4-FFF2-40B4-BE49-F238E27FC236}">
                <a16:creationId xmlns:a16="http://schemas.microsoft.com/office/drawing/2014/main" id="{3CF45373-2BD0-DC26-1676-7935624BC7C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7866992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214343"/>
            <a:ext cx="6858001" cy="132678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Иисус оказывал </a:t>
            </a:r>
            <a:b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практическую помощь людям: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318" y="1964155"/>
            <a:ext cx="6434356" cy="2295862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кормил</a:t>
            </a:r>
          </a:p>
          <a:p>
            <a:pPr marL="342900" indent="-342900" algn="l">
              <a:lnSpc>
                <a:spcPct val="11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исцелял </a:t>
            </a:r>
          </a:p>
          <a:p>
            <a:pPr marL="342900" indent="-342900" algn="l">
              <a:lnSpc>
                <a:spcPct val="11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 им в работе (в ловле рыбы)</a:t>
            </a:r>
          </a:p>
          <a:p>
            <a:pPr marL="342900" indent="-342900" algn="l">
              <a:lnSpc>
                <a:spcPct val="11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давал им питье</a:t>
            </a:r>
          </a:p>
          <a:p>
            <a:pPr marL="342900" indent="-342900" algn="l">
              <a:lnSpc>
                <a:spcPct val="11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 психологическую поддержку и др.</a:t>
            </a:r>
          </a:p>
        </p:txBody>
      </p:sp>
    </p:spTree>
    <p:extLst>
      <p:ext uri="{BB962C8B-B14F-4D97-AF65-F5344CB8AC3E}">
        <p14:creationId xmlns:p14="http://schemas.microsoft.com/office/powerpoint/2010/main" val="814416471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"/>
        <a:cs typeface=""/>
      </a:majorFont>
      <a:minorFont>
        <a:latin typeface="Calibri"/>
        <a:ea typeface=""/>
        <a:cs typeface=""/>
      </a:minorFont>
    </a:fontScheme>
    <a:fmtScheme name="Tema do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4999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10185</TotalTime>
  <Words>695</Words>
  <Application>Microsoft Macintosh PowerPoint</Application>
  <DocSecurity>0</DocSecurity>
  <PresentationFormat>Экран (16:9)</PresentationFormat>
  <Paragraphs>87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Helvetica</vt:lpstr>
      <vt:lpstr>Times New Roman</vt:lpstr>
      <vt:lpstr>Wingdings</vt:lpstr>
      <vt:lpstr>Брендбук</vt:lpstr>
      <vt:lpstr> Евангельский цикл  «РОСТ»: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Иисуса было много друзей, потому что Он был близок к нуждам людей</vt:lpstr>
      <vt:lpstr>Иисус оказывал  практическую помощь людям:</vt:lpstr>
      <vt:lpstr>Презентация PowerPoint</vt:lpstr>
      <vt:lpstr>7 рекомендаций для местной общины  по организации служения «подготовки почвы»</vt:lpstr>
      <vt:lpstr>Презентация PowerPoint</vt:lpstr>
      <vt:lpstr>Презентация PowerPoint</vt:lpstr>
      <vt:lpstr>Широкое служение здоровья</vt:lpstr>
      <vt:lpstr>Детские программы</vt:lpstr>
      <vt:lpstr>Помощь нуждающимся</vt:lpstr>
      <vt:lpstr>Клубы</vt:lpstr>
      <vt:lpstr>Поручите каждому отделу общины запланировать мероприятия «Подготовки почвы» </vt:lpstr>
      <vt:lpstr>Скачайте презентацию:  «100 идей  для подготовки почвы сердца»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Zhan Taraniuk</dc:creator>
  <cp:lastModifiedBy>Nigina Muratova</cp:lastModifiedBy>
  <cp:revision>86</cp:revision>
  <dcterms:modified xsi:type="dcterms:W3CDTF">2024-01-14T20:08:10Z</dcterms:modified>
</cp:coreProperties>
</file>