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7" r:id="rId3"/>
    <p:sldId id="256" r:id="rId4"/>
    <p:sldId id="264" r:id="rId5"/>
    <p:sldId id="263" r:id="rId6"/>
    <p:sldId id="262" r:id="rId7"/>
    <p:sldId id="266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4A4AF-0EE8-4725-B80A-A7F4BE1F0C72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945E0-6EAB-468E-900A-06DED47E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6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4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4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6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6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4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6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5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7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7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E378C5A-501F-1657-5FB0-55A42BD6A566}"/>
              </a:ext>
            </a:extLst>
          </p:cNvPr>
          <p:cNvSpPr/>
          <p:nvPr/>
        </p:nvSpPr>
        <p:spPr>
          <a:xfrm>
            <a:off x="786634" y="2414134"/>
            <a:ext cx="9807879" cy="4045907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рубрика:</a:t>
            </a:r>
            <a:r>
              <a:rPr kumimoji="0" lang="ru-RU" sz="5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Евангельский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цикл РОСТ и духовное возрождение общины (ч.1)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" y="139794"/>
            <a:ext cx="1785825" cy="1785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111" y="139851"/>
            <a:ext cx="2401387" cy="19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5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E378C5A-501F-1657-5FB0-55A42BD6A566}"/>
              </a:ext>
            </a:extLst>
          </p:cNvPr>
          <p:cNvSpPr/>
          <p:nvPr/>
        </p:nvSpPr>
        <p:spPr>
          <a:xfrm>
            <a:off x="786634" y="2414134"/>
            <a:ext cx="9807879" cy="4045907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Тема 1</a:t>
            </a: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ru-RU" sz="5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Нулевой этап </a:t>
            </a:r>
            <a:r>
              <a:rPr kumimoji="0" lang="ru-RU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цикла РОСТ»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" y="139794"/>
            <a:ext cx="1785825" cy="1785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111" y="139851"/>
            <a:ext cx="2401387" cy="19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3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2132" y="505609"/>
            <a:ext cx="9495415" cy="17750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ли выполнение всех рекомендаций цикла «РОСТ» достаточным для численного и духовного роста общины?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" y="139794"/>
            <a:ext cx="817637" cy="81763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55464" y="2635624"/>
            <a:ext cx="9495415" cy="1775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ли численный рост церкви происходить без духовного роста?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4" y="160730"/>
            <a:ext cx="11629017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Иисус перед каждым ответственным этапа Своего служения всегда проводил время в молитве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13355"/>
            <a:ext cx="5788511" cy="2863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«В те дни взошел Он на гору помолиться и пробыл всю ночь в молитве к Богу. Когда же настал день, призвал учеников Своих и избрал из них двенадцать, которых и наименовал Апостолами»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(</a:t>
            </a:r>
            <a:r>
              <a:rPr lang="ru-RU" dirty="0" err="1" smtClean="0"/>
              <a:t>Лк</a:t>
            </a:r>
            <a:r>
              <a:rPr lang="ru-RU" dirty="0" smtClean="0"/>
              <a:t>. 6:12-13)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379" y="1495313"/>
            <a:ext cx="4291621" cy="524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535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932" y="849219"/>
            <a:ext cx="9973235" cy="22059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Духовное возрождение членов церкви предшествует активной евангельской работе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537" y="3815789"/>
            <a:ext cx="10515600" cy="22730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 начальным (нулевым) этапом евангельского цикла являются мероприятия и программы духовного возрождения и молитвы.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" y="139794"/>
            <a:ext cx="817637" cy="8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0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22094"/>
            <a:ext cx="8553226" cy="36639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Планировщик евангельского служения Стр.4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360" y="3564301"/>
            <a:ext cx="8316558" cy="32076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32" y="843466"/>
            <a:ext cx="6438900" cy="177165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720762" y="3474720"/>
            <a:ext cx="1204857" cy="4087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559424" y="3162113"/>
            <a:ext cx="7574279" cy="36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Планировщик евангельского служения Стр.18-19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221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Программы и мероприятия предшествующие евангельскому циклу общины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83801"/>
            <a:ext cx="10515600" cy="3993161"/>
          </a:xfrm>
        </p:spPr>
        <p:txBody>
          <a:bodyPr/>
          <a:lstStyle/>
          <a:p>
            <a:r>
              <a:rPr lang="ru-RU" dirty="0" smtClean="0"/>
              <a:t>Неделя возрождения (сентябрь).</a:t>
            </a:r>
          </a:p>
          <a:p>
            <a:r>
              <a:rPr lang="ru-RU" dirty="0" smtClean="0"/>
              <a:t>«40 дней в молитве».</a:t>
            </a:r>
          </a:p>
          <a:p>
            <a:r>
              <a:rPr lang="ru-RU" dirty="0" smtClean="0"/>
              <a:t>«Возвращение к алтарю».</a:t>
            </a:r>
          </a:p>
          <a:p>
            <a:r>
              <a:rPr lang="ru-RU" dirty="0" smtClean="0"/>
              <a:t>Ночи бдения.</a:t>
            </a:r>
          </a:p>
          <a:p>
            <a:r>
              <a:rPr lang="ru-RU" dirty="0" smtClean="0"/>
              <a:t>Молитвенная неделя.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69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659" y="2258471"/>
            <a:ext cx="7983071" cy="1325563"/>
          </a:xfrm>
        </p:spPr>
        <p:txBody>
          <a:bodyPr/>
          <a:lstStyle/>
          <a:p>
            <a:r>
              <a:rPr lang="ru-RU" dirty="0" smtClean="0"/>
              <a:t>… продолжение следует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320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162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Является ли выполнение всех рекомендаций цикла «РОСТ» достаточным для численного и духовного роста общины?</vt:lpstr>
      <vt:lpstr>Иисус перед каждым ответственным этапа Своего служения всегда проводил время в молитве </vt:lpstr>
      <vt:lpstr>Духовное возрождение членов церкви предшествует активной евангельской работе</vt:lpstr>
      <vt:lpstr>Планировщик евангельского служения Стр.4 </vt:lpstr>
      <vt:lpstr>Программы и мероприятия предшествующие евангельскому циклу общины</vt:lpstr>
      <vt:lpstr>… продолжение следует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</dc:creator>
  <cp:lastModifiedBy>Жан</cp:lastModifiedBy>
  <cp:revision>8</cp:revision>
  <dcterms:created xsi:type="dcterms:W3CDTF">2023-12-23T14:43:26Z</dcterms:created>
  <dcterms:modified xsi:type="dcterms:W3CDTF">2024-01-05T13:53:38Z</dcterms:modified>
</cp:coreProperties>
</file>