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6" r:id="rId3"/>
    <p:sldId id="263" r:id="rId4"/>
    <p:sldId id="266" r:id="rId5"/>
    <p:sldId id="267" r:id="rId6"/>
    <p:sldId id="268" r:id="rId7"/>
    <p:sldId id="269" r:id="rId8"/>
    <p:sldId id="259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4A4AF-0EE8-4725-B80A-A7F4BE1F0C72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945E0-6EAB-468E-900A-06DED47E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6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4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4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60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457" y="905069"/>
            <a:ext cx="2323323" cy="5085184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616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6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4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6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5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7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7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E378C5A-501F-1657-5FB0-55A42BD6A566}"/>
              </a:ext>
            </a:extLst>
          </p:cNvPr>
          <p:cNvSpPr/>
          <p:nvPr/>
        </p:nvSpPr>
        <p:spPr>
          <a:xfrm>
            <a:off x="786634" y="2414134"/>
            <a:ext cx="9807879" cy="4045907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5400" i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</a:t>
            </a:r>
            <a:r>
              <a:rPr lang="ru-RU" sz="5400" i="1" u="sng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Евангельский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цикл РОСТ и духовное возрождение общины (ч.2)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" y="139794"/>
            <a:ext cx="1785825" cy="1785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111" y="139851"/>
            <a:ext cx="2401387" cy="19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5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8344" y="1688951"/>
            <a:ext cx="9495415" cy="2269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2: «Две главные цели 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недели возрождения».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" y="139794"/>
            <a:ext cx="817637" cy="8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932" y="365760"/>
            <a:ext cx="9973235" cy="268941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Успех в Евангельском служении и рост церкви являются результатом не особых методик, но влияния и работы Святого Духа.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3532" y="3944881"/>
            <a:ext cx="5971390" cy="227303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«Я насадил, </a:t>
            </a:r>
            <a:r>
              <a:rPr lang="ru-RU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Аполлос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 поливал, но возрастил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Бог»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(1 Кор. 3:6)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" y="139794"/>
            <a:ext cx="817637" cy="8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0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5327" y="365760"/>
            <a:ext cx="7863840" cy="26894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Поэтому вся программа Евангельского цикла РОСТ должна быть наполнена молитвами и начинаться с духовного возрождения общины.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6539" y="4482763"/>
            <a:ext cx="5971390" cy="19610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«Я насадил, </a:t>
            </a:r>
            <a:r>
              <a:rPr lang="ru-RU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Аполлос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 поливал, но возрастил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Бог»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(1 Кор. 3:6)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6" y="139793"/>
            <a:ext cx="3130531" cy="3130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43" y="1204857"/>
            <a:ext cx="1259106" cy="104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011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Первая цель</a:t>
            </a:r>
            <a:r>
              <a:rPr lang="ru-RU" b="1" dirty="0" smtClean="0"/>
              <a:t> </a:t>
            </a:r>
            <a:r>
              <a:rPr lang="ru-RU" dirty="0" smtClean="0"/>
              <a:t>недели возрождения – </a:t>
            </a:r>
            <a:r>
              <a:rPr lang="ru-RU" b="1" dirty="0" smtClean="0"/>
              <a:t>духовное обновление </a:t>
            </a:r>
            <a:r>
              <a:rPr lang="ru-RU" dirty="0" smtClean="0"/>
              <a:t>членов церкви.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188" y="3033656"/>
            <a:ext cx="10058400" cy="16459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Члены церкви наполнятся силой Духа.</a:t>
            </a:r>
          </a:p>
          <a:p>
            <a:r>
              <a:rPr lang="ru-RU" dirty="0" smtClean="0"/>
              <a:t>Члены церкви обновляются силой молитвы.</a:t>
            </a:r>
          </a:p>
          <a:p>
            <a:r>
              <a:rPr lang="ru-RU" dirty="0" smtClean="0"/>
              <a:t>Устраняются разногласия.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Евангельское служение становится откликом на действие удивительной благодати Христа в сердце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93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531" y="160730"/>
            <a:ext cx="11113547" cy="187246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Вторая цель</a:t>
            </a:r>
            <a:r>
              <a:rPr lang="ru-RU" b="1" dirty="0" smtClean="0"/>
              <a:t> </a:t>
            </a:r>
            <a:r>
              <a:rPr lang="ru-RU" dirty="0" smtClean="0"/>
              <a:t>недели возрождения – </a:t>
            </a:r>
            <a:r>
              <a:rPr lang="ru-RU" b="1" dirty="0" smtClean="0"/>
              <a:t>посвящение евангельских планов</a:t>
            </a:r>
            <a:r>
              <a:rPr lang="ru-RU" dirty="0" smtClean="0"/>
              <a:t> на предстоящий год.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19" y="2420470"/>
            <a:ext cx="11134165" cy="16459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В конце недели возрождения в торжественной обстановке перед Богом посвящаются планы и цели общины в евангельском служении.</a:t>
            </a:r>
          </a:p>
          <a:p>
            <a:r>
              <a:rPr lang="ru-RU" dirty="0" smtClean="0"/>
              <a:t>Для этого этот план должен быть составлен и проработан.</a:t>
            </a:r>
          </a:p>
          <a:p>
            <a:r>
              <a:rPr lang="ru-RU" dirty="0" smtClean="0"/>
              <a:t>Посвящаются не просто планы, но люди, которые их будут исполнять.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8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8845" cy="1325563"/>
          </a:xfrm>
        </p:spPr>
        <p:txBody>
          <a:bodyPr/>
          <a:lstStyle/>
          <a:p>
            <a:r>
              <a:rPr lang="ru-RU" dirty="0" smtClean="0"/>
              <a:t>Необходимо составить планы и представить их перед Господом.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8829"/>
            <a:ext cx="11950363" cy="46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9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«Я пойду»</a:t>
            </a:r>
          </a:p>
          <a:p>
            <a:endParaRPr lang="ru-RU" dirty="0"/>
          </a:p>
          <a:p>
            <a:r>
              <a:rPr lang="ru-RU" dirty="0" smtClean="0"/>
              <a:t>«</a:t>
            </a:r>
            <a:r>
              <a:rPr lang="ru-RU" smtClean="0"/>
              <a:t>Идем вместе»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76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продолжение следует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320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189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Тема 2: «Две главные цели  недели возрождения».</vt:lpstr>
      <vt:lpstr>Успех в Евангельском служении и рост церкви являются результатом не особых методик, но влияния и работы Святого Духа.</vt:lpstr>
      <vt:lpstr>Поэтому вся программа Евангельского цикла РОСТ должна быть наполнена молитвами и начинаться с духовного возрождения общины.</vt:lpstr>
      <vt:lpstr>Первая цель недели возрождения – духовное обновление членов церкви.</vt:lpstr>
      <vt:lpstr>Вторая цель недели возрождения – посвящение евангельских планов на предстоящий год.</vt:lpstr>
      <vt:lpstr>Необходимо составить планы и представить их перед Господом.</vt:lpstr>
      <vt:lpstr>Презентация PowerPoint</vt:lpstr>
      <vt:lpstr>… продолжение следует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</dc:creator>
  <cp:lastModifiedBy>Жан</cp:lastModifiedBy>
  <cp:revision>15</cp:revision>
  <dcterms:created xsi:type="dcterms:W3CDTF">2023-12-23T14:43:26Z</dcterms:created>
  <dcterms:modified xsi:type="dcterms:W3CDTF">2024-01-05T13:53:57Z</dcterms:modified>
</cp:coreProperties>
</file>