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3" r:id="rId4"/>
    <p:sldId id="270" r:id="rId5"/>
    <p:sldId id="271" r:id="rId6"/>
    <p:sldId id="266" r:id="rId7"/>
    <p:sldId id="267" r:id="rId8"/>
    <p:sldId id="272" r:id="rId9"/>
    <p:sldId id="273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4A4AF-0EE8-4725-B80A-A7F4BE1F0C72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45E0-6EAB-468E-900A-06DED47EF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26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4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24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6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6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4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6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5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37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78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3ACF-B01C-419E-BA51-6BD6C7BDCE70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492B6-64F8-476A-9E3A-89263EC3DF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47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ky with clouds&#10;&#10;Description automatically generated">
            <a:extLst>
              <a:ext uri="{FF2B5EF4-FFF2-40B4-BE49-F238E27FC236}">
                <a16:creationId xmlns:a16="http://schemas.microsoft.com/office/drawing/2014/main" id="{F556E1C6-2E9D-4F3B-0EE3-E3AF84E38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378C5A-501F-1657-5FB0-55A42BD6A566}"/>
              </a:ext>
            </a:extLst>
          </p:cNvPr>
          <p:cNvSpPr/>
          <p:nvPr/>
        </p:nvSpPr>
        <p:spPr>
          <a:xfrm>
            <a:off x="786634" y="2414134"/>
            <a:ext cx="9807879" cy="4045907"/>
          </a:xfrm>
          <a:prstGeom prst="roundRect">
            <a:avLst>
              <a:gd name="adj" fmla="val 672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Евангельский цикл РОСТ и духовное возрождение общины (ч.3)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8" y="344190"/>
            <a:ext cx="1893401" cy="1893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540" y="516367"/>
            <a:ext cx="3033067" cy="1710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3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16" y="537882"/>
            <a:ext cx="5836024" cy="583602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24799" y="365125"/>
            <a:ext cx="3588327" cy="560618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Пусть у общин будут планы и цели, а  Бог наполнит их силой Духа. </a:t>
            </a:r>
            <a:endParaRPr lang="ru-RU" sz="4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053" y="2420470"/>
            <a:ext cx="2652938" cy="1496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648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2133" y="925157"/>
            <a:ext cx="7971416" cy="18503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5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3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недели возрождения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817637" cy="8176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3162" y="4203115"/>
            <a:ext cx="7107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«возрожденные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не от тленного семени, но от нетленного, от слова Божия,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живого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и пребывающего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вовек» </a:t>
            </a:r>
          </a:p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		(Тит.3:5)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932" y="365761"/>
            <a:ext cx="9973235" cy="1893346"/>
          </a:xfrm>
        </p:spPr>
        <p:txBody>
          <a:bodyPr>
            <a:normAutofit/>
          </a:bodyPr>
          <a:lstStyle/>
          <a:p>
            <a:r>
              <a:rPr lang="ru-RU" b="1" dirty="0" smtClean="0"/>
              <a:t>Чем должна быть наполнена недельная программа?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534" y="2341991"/>
            <a:ext cx="4917142" cy="20040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7-8 встреч общины?</a:t>
            </a:r>
          </a:p>
          <a:p>
            <a:pPr>
              <a:lnSpc>
                <a:spcPct val="100000"/>
              </a:lnSpc>
            </a:pP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роповеди?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Молитвы? 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817637" cy="817637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57747" y="4342914"/>
            <a:ext cx="7563523" cy="939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Ответ: - ДА, но не только этим.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154" y="96819"/>
            <a:ext cx="8811411" cy="1325563"/>
          </a:xfrm>
        </p:spPr>
        <p:txBody>
          <a:bodyPr/>
          <a:lstStyle/>
          <a:p>
            <a:r>
              <a:rPr lang="ru-RU" dirty="0" smtClean="0"/>
              <a:t>Программа недели возрождения определяется целями этой недели.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76" y="1752862"/>
            <a:ext cx="11209469" cy="2808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Две основные цели:</a:t>
            </a:r>
          </a:p>
          <a:p>
            <a:pPr>
              <a:lnSpc>
                <a:spcPct val="100000"/>
              </a:lnSpc>
            </a:pPr>
            <a:endParaRPr lang="ru-RU" sz="28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360000">
              <a:lnSpc>
                <a:spcPct val="110000"/>
              </a:lnSpc>
              <a:buFont typeface="+mj-lt"/>
              <a:buAutoNum type="arabicPeriod"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Духовное обновление членов церкви.</a:t>
            </a:r>
          </a:p>
          <a:p>
            <a:pPr marL="432000" indent="-360000">
              <a:lnSpc>
                <a:spcPct val="110000"/>
              </a:lnSpc>
              <a:buFont typeface="+mj-lt"/>
              <a:buAutoNum type="arabicPeriod"/>
            </a:pPr>
            <a:endParaRPr lang="ru-RU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360000">
              <a:lnSpc>
                <a:spcPct val="110000"/>
              </a:lnSpc>
              <a:buFont typeface="+mj-lt"/>
              <a:buAutoNum type="arabicPeriod"/>
            </a:pP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и посвящение евангельских планов (РОСТ)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162" y="2421308"/>
            <a:ext cx="1128293" cy="935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499" y="3797395"/>
            <a:ext cx="817580" cy="817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7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00" y="365125"/>
            <a:ext cx="9111726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недели возрождения направленные на духовное возрождение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37591"/>
            <a:ext cx="10515600" cy="330259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Проповеди Слова Божия.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Призывы к посвящению.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Проникновенное молитвенное служение.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Активные посещения и индивидуальная работа с членами церкви.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Пост.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111" y="139851"/>
            <a:ext cx="2401387" cy="199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9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1" y="182880"/>
            <a:ext cx="7121562" cy="20977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Мероприятия недели возрождения направленные на </a:t>
            </a:r>
            <a:r>
              <a:rPr lang="ru-RU" dirty="0" smtClean="0"/>
              <a:t>подготовку и посвящение евангельских планов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849" y="3065929"/>
            <a:ext cx="12052151" cy="3377901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Обучение членов церкви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(проводите не только проповеди, но и обучающие семинары.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Встречайтесь с лидерами церкви, планируйте евангельскую работу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Работайте с миссионерским молитвенным списком.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Ставьте евангельские цели.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Проведите посвящение лидеров и всей общины.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7" y="139794"/>
            <a:ext cx="2151586" cy="21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868" y="160730"/>
            <a:ext cx="8208981" cy="807459"/>
          </a:xfrm>
        </p:spPr>
        <p:txBody>
          <a:bodyPr/>
          <a:lstStyle/>
          <a:p>
            <a:r>
              <a:rPr lang="ru-RU" dirty="0" smtClean="0"/>
              <a:t>Примеры недельной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187" y="1473797"/>
            <a:ext cx="10391887" cy="526048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Сб.(утр). – </a:t>
            </a:r>
            <a:r>
              <a:rPr lang="ru-RU" dirty="0" err="1" smtClean="0"/>
              <a:t>Христоцентричная</a:t>
            </a:r>
            <a:r>
              <a:rPr lang="ru-RU" dirty="0" smtClean="0"/>
              <a:t> проповедь. Молитвенное служение.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Сб. (вечер).  - встреча с лидерами</a:t>
            </a:r>
            <a:r>
              <a:rPr lang="ru-RU" dirty="0" smtClean="0"/>
              <a:t>. Молитвенное служение. </a:t>
            </a:r>
            <a:r>
              <a:rPr lang="ru-RU" dirty="0" smtClean="0"/>
              <a:t>Обсуждение планов. Задания.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err="1" smtClean="0"/>
              <a:t>Вскр</a:t>
            </a:r>
            <a:r>
              <a:rPr lang="ru-RU" dirty="0" smtClean="0"/>
              <a:t>. </a:t>
            </a:r>
            <a:r>
              <a:rPr lang="ru-RU" dirty="0"/>
              <a:t>- </a:t>
            </a:r>
            <a:r>
              <a:rPr lang="ru-RU" dirty="0" err="1"/>
              <a:t>Христоцентричная</a:t>
            </a:r>
            <a:r>
              <a:rPr lang="ru-RU" dirty="0"/>
              <a:t> проповедь. </a:t>
            </a:r>
            <a:r>
              <a:rPr lang="ru-RU" dirty="0" smtClean="0"/>
              <a:t>Молитвенное </a:t>
            </a:r>
            <a:r>
              <a:rPr lang="ru-RU" dirty="0"/>
              <a:t>служение.</a:t>
            </a:r>
            <a:endParaRPr lang="ru-RU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Пн. – Встреча с молодежью. </a:t>
            </a:r>
            <a:r>
              <a:rPr lang="ru-RU" dirty="0" smtClean="0"/>
              <a:t>Молитвенное служение с молодежью. Евангельские планы молодежи.</a:t>
            </a:r>
            <a:endParaRPr lang="ru-RU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Вт. – Молитвенное </a:t>
            </a:r>
            <a:r>
              <a:rPr lang="ru-RU" dirty="0"/>
              <a:t>служение. Встреча с лидерами </a:t>
            </a:r>
            <a:r>
              <a:rPr lang="ru-RU" dirty="0" smtClean="0"/>
              <a:t>СШ. </a:t>
            </a:r>
            <a:r>
              <a:rPr lang="ru-RU" dirty="0" smtClean="0"/>
              <a:t>Планы СШ.</a:t>
            </a:r>
            <a:endParaRPr lang="ru-RU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Ср. – Молитвенное </a:t>
            </a:r>
            <a:r>
              <a:rPr lang="ru-RU" dirty="0"/>
              <a:t>служение. Встреча с лидерами малых групп. </a:t>
            </a:r>
            <a:r>
              <a:rPr lang="ru-RU" dirty="0" smtClean="0"/>
              <a:t>Цели и планы на год.</a:t>
            </a:r>
            <a:endParaRPr lang="ru-RU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Чт. – </a:t>
            </a:r>
            <a:r>
              <a:rPr lang="ru-RU" dirty="0"/>
              <a:t>Молитвенное служение. Встреча с </a:t>
            </a:r>
            <a:r>
              <a:rPr lang="ru-RU" dirty="0" smtClean="0"/>
              <a:t>диаконами и диаконисами. Планы.</a:t>
            </a:r>
            <a:endParaRPr lang="ru-RU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Пт</a:t>
            </a:r>
            <a:r>
              <a:rPr lang="ru-RU" dirty="0" smtClean="0"/>
              <a:t>. – </a:t>
            </a:r>
            <a:r>
              <a:rPr lang="ru-RU" dirty="0" smtClean="0"/>
              <a:t>общая встреча </a:t>
            </a:r>
            <a:r>
              <a:rPr lang="ru-RU" dirty="0" smtClean="0"/>
              <a:t>с </a:t>
            </a:r>
            <a:r>
              <a:rPr lang="ru-RU" dirty="0"/>
              <a:t>лидерами. </a:t>
            </a:r>
            <a:r>
              <a:rPr lang="ru-RU" dirty="0" smtClean="0"/>
              <a:t>Сбор </a:t>
            </a:r>
            <a:r>
              <a:rPr lang="ru-RU" dirty="0"/>
              <a:t>планов</a:t>
            </a:r>
            <a:r>
              <a:rPr lang="ru-RU" dirty="0" smtClean="0"/>
              <a:t>. Молитвы. </a:t>
            </a:r>
            <a:endParaRPr lang="ru-RU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Сб. – Служение опытов и свидетельств. Торжественное служение посвящения евангельских планов и общины.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939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/>
              <a:t>Программа недели возрождения может быть гибкой</a:t>
            </a:r>
            <a:r>
              <a:rPr lang="ru-RU" dirty="0" smtClean="0"/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/>
              <a:t>Программа ежедневных встреч может состоять не просто из проповедей и молитв, но обсуждения планов, обучения, постановка целей.</a:t>
            </a:r>
            <a:endParaRPr lang="ru-RU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/>
              <a:t>В </a:t>
            </a:r>
            <a:r>
              <a:rPr lang="ru-RU" dirty="0" smtClean="0"/>
              <a:t>программе должны быть встречи с различными лидерами общины с целью обсуждения евангельских планов и </a:t>
            </a:r>
            <a:r>
              <a:rPr lang="ru-RU" dirty="0" smtClean="0"/>
              <a:t>молитв отделов.</a:t>
            </a:r>
            <a:endParaRPr lang="ru-RU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dirty="0" smtClean="0"/>
              <a:t>В конце недели все отделы представляют евангельские цели и планы и проводится торжественное посвящение.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3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750">
              <a:schemeClr val="bg1">
                <a:lumMod val="75000"/>
              </a:schemeClr>
            </a:gs>
            <a:gs pos="48000">
              <a:schemeClr val="bg1">
                <a:lumMod val="85000"/>
              </a:schemeClr>
            </a:gs>
            <a:gs pos="29000">
              <a:schemeClr val="bg1">
                <a:lumMod val="75000"/>
              </a:schemeClr>
            </a:gs>
            <a:gs pos="0">
              <a:schemeClr val="bg1">
                <a:lumMod val="6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99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96982"/>
            <a:ext cx="5798372" cy="44406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21" y="2038901"/>
            <a:ext cx="5886926" cy="45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374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Тема 3: Программа недели возрождения</vt:lpstr>
      <vt:lpstr>Чем должна быть наполнена недельная программа?</vt:lpstr>
      <vt:lpstr>Программа недели возрождения определяется целями этой недели.</vt:lpstr>
      <vt:lpstr>Мероприятия недели возрождения направленные на духовное возрождение</vt:lpstr>
      <vt:lpstr>Мероприятия недели возрождения направленные на подготовку и посвящение евангельских планов</vt:lpstr>
      <vt:lpstr>Примеры недельной программы</vt:lpstr>
      <vt:lpstr>ВЫВОДЫ:</vt:lpstr>
      <vt:lpstr>Презентация PowerPoint</vt:lpstr>
      <vt:lpstr>Пусть у общин будут планы и цели, а  Бог наполнит их силой Духа.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</dc:creator>
  <cp:lastModifiedBy>Жан</cp:lastModifiedBy>
  <cp:revision>24</cp:revision>
  <dcterms:created xsi:type="dcterms:W3CDTF">2023-12-23T14:43:26Z</dcterms:created>
  <dcterms:modified xsi:type="dcterms:W3CDTF">2024-01-05T13:51:47Z</dcterms:modified>
</cp:coreProperties>
</file>