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6" r:id="rId3"/>
    <p:sldId id="263" r:id="rId4"/>
    <p:sldId id="270" r:id="rId5"/>
    <p:sldId id="274" r:id="rId6"/>
    <p:sldId id="271" r:id="rId7"/>
    <p:sldId id="277" r:id="rId8"/>
    <p:sldId id="276" r:id="rId9"/>
    <p:sldId id="27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A4AF-0EE8-4725-B80A-A7F4BE1F0C72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45E0-6EAB-468E-900A-06DED47E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6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4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4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6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6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4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5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7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7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378C5A-501F-1657-5FB0-55A42BD6A566}"/>
              </a:ext>
            </a:extLst>
          </p:cNvPr>
          <p:cNvSpPr/>
          <p:nvPr/>
        </p:nvSpPr>
        <p:spPr>
          <a:xfrm>
            <a:off x="786634" y="2414134"/>
            <a:ext cx="9807879" cy="4045907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5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</a:t>
            </a:r>
            <a:r>
              <a:rPr lang="ru-RU" sz="5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Евангельский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цикл РОСТ и духовное возрождение общины (ч.4)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1785825" cy="178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111" y="139851"/>
            <a:ext cx="2401387" cy="199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35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4866" y="1925618"/>
            <a:ext cx="8999097" cy="185031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5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4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Молитвенный евангельский список общины.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2.bp.blogspot.com/-Gd5cZeye38Q/Tk4ixJ0QeZI/AAAAAAAAAEg/JneEHspdmGE/s1600/scr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27"/>
            <a:ext cx="3353746" cy="2395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12" y="365760"/>
            <a:ext cx="10348856" cy="395881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Narrow" panose="020B0606020202030204" pitchFamily="34" charset="0"/>
              </a:rPr>
              <a:t>Ключевой вопрос в евангельском цикле РОСТ – это работа с конкретными людьми.</a:t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 smtClean="0">
                <a:latin typeface="Arial Narrow" panose="020B0606020202030204" pitchFamily="34" charset="0"/>
              </a:rPr>
              <a:t/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>
                <a:latin typeface="Arial Narrow" panose="020B0606020202030204" pitchFamily="34" charset="0"/>
              </a:rPr>
              <a:t/>
            </a:r>
            <a:br>
              <a:rPr lang="ru-RU" sz="3200" dirty="0">
                <a:latin typeface="Arial Narrow" panose="020B0606020202030204" pitchFamily="34" charset="0"/>
              </a:rPr>
            </a:br>
            <a:r>
              <a:rPr lang="ru-RU" sz="3200" i="1" dirty="0">
                <a:latin typeface="Arial Narrow" panose="020B0606020202030204" pitchFamily="34" charset="0"/>
                <a:cs typeface="Arial" panose="020B0604020202020204" pitchFamily="34" charset="0"/>
              </a:rPr>
              <a:t>Необходимо составить список всех, кто проявил интерес к истине</a:t>
            </a:r>
            <a:r>
              <a:rPr lang="ru-RU" sz="3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Это могут быть люди различных категорий.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817637" cy="8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0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80" y="96819"/>
            <a:ext cx="11585986" cy="1325563"/>
          </a:xfrm>
        </p:spPr>
        <p:txBody>
          <a:bodyPr/>
          <a:lstStyle/>
          <a:p>
            <a:r>
              <a:rPr lang="ru-RU" dirty="0" smtClean="0"/>
              <a:t>Евангельский молитвенный список общины: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02889" y="1795892"/>
            <a:ext cx="11209469" cy="28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Посетители различных церковных программ.</a:t>
            </a:r>
          </a:p>
          <a:p>
            <a:r>
              <a:rPr lang="ru-RU" dirty="0" smtClean="0"/>
              <a:t>Ученики ШБ.</a:t>
            </a:r>
          </a:p>
          <a:p>
            <a:r>
              <a:rPr lang="ru-RU" dirty="0" smtClean="0"/>
              <a:t>Те, кто изучал уроки, но прекратил.</a:t>
            </a:r>
          </a:p>
          <a:p>
            <a:r>
              <a:rPr lang="ru-RU" dirty="0" smtClean="0"/>
              <a:t>Читатели газет.</a:t>
            </a:r>
          </a:p>
          <a:p>
            <a:r>
              <a:rPr lang="ru-RU" dirty="0" smtClean="0"/>
              <a:t>Те, кто заполнили различные анкеты, проявив желание поддерживать контакты.</a:t>
            </a:r>
          </a:p>
          <a:p>
            <a:r>
              <a:rPr lang="ru-RU" dirty="0" smtClean="0"/>
              <a:t>Подписчики медиа ресурсов.</a:t>
            </a:r>
          </a:p>
          <a:p>
            <a:r>
              <a:rPr lang="ru-RU" dirty="0" smtClean="0"/>
              <a:t>Круг наших знакомых.</a:t>
            </a:r>
          </a:p>
          <a:p>
            <a:r>
              <a:rPr lang="ru-RU" dirty="0" smtClean="0"/>
              <a:t>Люди, которых члены церкви записали в личные молитвенные карточки.</a:t>
            </a:r>
          </a:p>
          <a:p>
            <a:r>
              <a:rPr lang="ru-RU" dirty="0" smtClean="0"/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77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149972"/>
            <a:ext cx="11679382" cy="1325563"/>
          </a:xfrm>
        </p:spPr>
        <p:txBody>
          <a:bodyPr/>
          <a:lstStyle/>
          <a:p>
            <a:r>
              <a:rPr lang="ru-RU" dirty="0" smtClean="0"/>
              <a:t>Молитвенные карточки помогут дополнить список.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01" y="1652823"/>
            <a:ext cx="3655863" cy="5089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946" y="1678193"/>
            <a:ext cx="3678024" cy="50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4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00" y="365125"/>
            <a:ext cx="9111726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Необходимо не просто составить список, но работать с ним: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1" y="3281246"/>
            <a:ext cx="10515600" cy="330259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Каждую субботу совершать </a:t>
            </a:r>
            <a:r>
              <a:rPr lang="ru-RU" dirty="0" err="1" smtClean="0"/>
              <a:t>ходатайственные</a:t>
            </a:r>
            <a:r>
              <a:rPr lang="ru-RU" dirty="0" smtClean="0"/>
              <a:t> молитвы, раскрывая список.</a:t>
            </a:r>
          </a:p>
          <a:p>
            <a:r>
              <a:rPr lang="ru-RU" dirty="0" smtClean="0"/>
              <a:t>За каждым человеком, кто записан в свитке закреплять ответственного и намечать план действий (посетить, позвонить, пригласить, подарить… и т. д).</a:t>
            </a:r>
          </a:p>
          <a:p>
            <a:r>
              <a:rPr lang="ru-RU" dirty="0" smtClean="0"/>
              <a:t>Периодически анализировать список.</a:t>
            </a:r>
          </a:p>
          <a:p>
            <a:r>
              <a:rPr lang="ru-RU" dirty="0" smtClean="0"/>
              <a:t>Рассказывать общине, когда кто-то из списка проявляет больший интерес и приближается к Богу.</a:t>
            </a:r>
          </a:p>
        </p:txBody>
      </p:sp>
      <p:pic>
        <p:nvPicPr>
          <p:cNvPr id="6" name="Picture 2" descr="https://2.bp.blogspot.com/-Gd5cZeye38Q/Tk4ixJ0QeZI/AAAAAAAAAEg/JneEHspdmGE/s1600/scr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264540"/>
            <a:ext cx="3643745" cy="260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2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8DE7-2C3D-CDA6-9FC7-D5C705EA2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478AF-1A37-391A-70BC-23DAAA7EB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A76AA-FFC0-1C77-2709-5321C2B6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734" y="0"/>
            <a:ext cx="12192731" cy="6857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238053"/>
            <a:ext cx="5755341" cy="3619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3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365125"/>
            <a:ext cx="11748655" cy="1505239"/>
          </a:xfrm>
        </p:spPr>
        <p:txBody>
          <a:bodyPr>
            <a:normAutofit/>
          </a:bodyPr>
          <a:lstStyle/>
          <a:p>
            <a:r>
              <a:rPr lang="ru-RU" dirty="0" smtClean="0"/>
              <a:t>Евангельский цикл РОСТ это не просто мероприятия, но работа с конкретными людьми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8" y="1867188"/>
            <a:ext cx="4863451" cy="4863451"/>
          </a:xfrm>
        </p:spPr>
      </p:pic>
      <p:pic>
        <p:nvPicPr>
          <p:cNvPr id="6" name="Picture 2" descr="https://2.bp.blogspot.com/-Gd5cZeye38Q/Tk4ixJ0QeZI/AAAAAAAAAEg/JneEHspdmGE/s1600/scr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19" y="3186543"/>
            <a:ext cx="2560321" cy="1828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5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2576944"/>
            <a:ext cx="9836727" cy="3325091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«Я </a:t>
            </a:r>
            <a:r>
              <a:rPr lang="ru-RU" sz="4800" b="1" dirty="0"/>
              <a:t>назвал тебя по имени, почтил тебя, хотя ты не знал </a:t>
            </a:r>
            <a:r>
              <a:rPr lang="ru-RU" sz="4800" b="1" dirty="0" smtClean="0"/>
              <a:t>Меня».</a:t>
            </a:r>
            <a:br>
              <a:rPr lang="ru-RU" sz="4800" b="1" dirty="0" smtClean="0"/>
            </a:br>
            <a:r>
              <a:rPr lang="ru-RU" sz="4800" b="1" dirty="0" smtClean="0"/>
              <a:t>						(</a:t>
            </a:r>
            <a:r>
              <a:rPr lang="ru-RU" sz="4800" b="1" dirty="0" err="1" smtClean="0"/>
              <a:t>Ис</a:t>
            </a:r>
            <a:r>
              <a:rPr lang="ru-RU" sz="4800" b="1" dirty="0" smtClean="0"/>
              <a:t>. 45:4)</a:t>
            </a:r>
            <a:endParaRPr lang="ru-RU" sz="4800" b="1" dirty="0"/>
          </a:p>
        </p:txBody>
      </p:sp>
      <p:pic>
        <p:nvPicPr>
          <p:cNvPr id="2050" name="Picture 2" descr="https://2.bp.blogspot.com/-Gd5cZeye38Q/Tk4ixJ0QeZI/AAAAAAAAAEg/JneEHspdmGE/s1600/scr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97" y="139849"/>
            <a:ext cx="4110203" cy="2935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8" y="262406"/>
            <a:ext cx="1563650" cy="17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1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194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Тема 4: Молитвенный евангельский список общины.</vt:lpstr>
      <vt:lpstr>Ключевой вопрос в евангельском цикле РОСТ – это работа с конкретными людьми.   Необходимо составить список всех, кто проявил интерес к истине. Это могут быть люди различных категорий.</vt:lpstr>
      <vt:lpstr>Евангельский молитвенный список общины:</vt:lpstr>
      <vt:lpstr>Молитвенные карточки помогут дополнить список. </vt:lpstr>
      <vt:lpstr>Необходимо не просто составить список, но работать с ним:</vt:lpstr>
      <vt:lpstr>Презентация PowerPoint</vt:lpstr>
      <vt:lpstr>Евангельский цикл РОСТ это не просто мероприятия, но работа с конкретными людьми</vt:lpstr>
      <vt:lpstr>«Я назвал тебя по имени, почтил тебя, хотя ты не знал Меня».       (Ис. 45:4)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</dc:creator>
  <cp:lastModifiedBy>Жан</cp:lastModifiedBy>
  <cp:revision>26</cp:revision>
  <dcterms:created xsi:type="dcterms:W3CDTF">2023-12-23T14:43:26Z</dcterms:created>
  <dcterms:modified xsi:type="dcterms:W3CDTF">2024-01-05T13:54:25Z</dcterms:modified>
</cp:coreProperties>
</file>