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6" r:id="rId3"/>
    <p:sldId id="263" r:id="rId4"/>
    <p:sldId id="266" r:id="rId5"/>
    <p:sldId id="267" r:id="rId6"/>
    <p:sldId id="270" r:id="rId7"/>
    <p:sldId id="271" r:id="rId8"/>
    <p:sldId id="272" r:id="rId9"/>
    <p:sldId id="273" r:id="rId10"/>
    <p:sldId id="25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4A4AF-0EE8-4725-B80A-A7F4BE1F0C72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945E0-6EAB-468E-900A-06DED47EF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269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3ACF-B01C-419E-BA51-6BD6C7BDCE70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92B6-64F8-476A-9E3A-89263EC3D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64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3ACF-B01C-419E-BA51-6BD6C7BDCE70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92B6-64F8-476A-9E3A-89263EC3D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24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3ACF-B01C-419E-BA51-6BD6C7BDCE70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92B6-64F8-476A-9E3A-89263EC3D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660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8457" y="905069"/>
            <a:ext cx="2323323" cy="5085184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6164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3ACF-B01C-419E-BA51-6BD6C7BDCE70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92B6-64F8-476A-9E3A-89263EC3D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26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3ACF-B01C-419E-BA51-6BD6C7BDCE70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92B6-64F8-476A-9E3A-89263EC3D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34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3ACF-B01C-419E-BA51-6BD6C7BDCE70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92B6-64F8-476A-9E3A-89263EC3D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66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3ACF-B01C-419E-BA51-6BD6C7BDCE70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92B6-64F8-476A-9E3A-89263EC3D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45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3ACF-B01C-419E-BA51-6BD6C7BDCE70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92B6-64F8-476A-9E3A-89263EC3D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6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3ACF-B01C-419E-BA51-6BD6C7BDCE70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92B6-64F8-476A-9E3A-89263EC3D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37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3ACF-B01C-419E-BA51-6BD6C7BDCE70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92B6-64F8-476A-9E3A-89263EC3D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17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3ACF-B01C-419E-BA51-6BD6C7BDCE70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92B6-64F8-476A-9E3A-89263EC3D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16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53ACF-B01C-419E-BA51-6BD6C7BDCE70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492B6-64F8-476A-9E3A-89263EC3D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4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sky with clouds&#10;&#10;Description automatically generated">
            <a:extLst>
              <a:ext uri="{FF2B5EF4-FFF2-40B4-BE49-F238E27FC236}">
                <a16:creationId xmlns:a16="http://schemas.microsoft.com/office/drawing/2014/main" id="{F556E1C6-2E9D-4F3B-0EE3-E3AF84E38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E378C5A-501F-1657-5FB0-55A42BD6A566}"/>
              </a:ext>
            </a:extLst>
          </p:cNvPr>
          <p:cNvSpPr/>
          <p:nvPr/>
        </p:nvSpPr>
        <p:spPr>
          <a:xfrm>
            <a:off x="786634" y="2414134"/>
            <a:ext cx="9807879" cy="4045907"/>
          </a:xfrm>
          <a:prstGeom prst="roundRect">
            <a:avLst>
              <a:gd name="adj" fmla="val 672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5400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рубрика</a:t>
            </a:r>
            <a:r>
              <a:rPr lang="ru-RU" sz="5400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Евангельский цикл РОСТ и духовное возрождение общины (ч.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67" y="139794"/>
            <a:ext cx="1785825" cy="1785825"/>
          </a:xfrm>
          <a:prstGeom prst="rect">
            <a:avLst/>
          </a:prstGeom>
        </p:spPr>
      </p:pic>
      <p:pic>
        <p:nvPicPr>
          <p:cNvPr id="1030" name="Picture 6" descr="https://flomaster.top/uploads/posts/2023-01/1673481867_flomaster-club-p-ruki-v-molitve-risunok-pinterest-2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224526"/>
            <a:ext cx="1818041" cy="181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35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«Я пойду»</a:t>
            </a:r>
          </a:p>
          <a:p>
            <a:endParaRPr lang="ru-RU" dirty="0"/>
          </a:p>
          <a:p>
            <a:r>
              <a:rPr lang="ru-RU" dirty="0" smtClean="0"/>
              <a:t>«</a:t>
            </a:r>
            <a:r>
              <a:rPr lang="ru-RU" smtClean="0"/>
              <a:t>Идем вместе»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864634" y="1597172"/>
            <a:ext cx="7289321" cy="4278094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381000">
                    <a:schemeClr val="tx2">
                      <a:lumMod val="75000"/>
                      <a:alpha val="32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«</a:t>
            </a:r>
            <a:r>
              <a:rPr lang="ru-RU" sz="2800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381000">
                    <a:schemeClr val="tx2">
                      <a:lumMod val="75000"/>
                      <a:alpha val="32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Каждое обетование в Слове Божьем предназначено для нас. Молясь, сошлитесь на данное Иеговой слово и верой положитесь на Его обетования. Его слово уверяет, что если вы попросите с верой, то получите все духовные благословения. Просите настойчиво, и вы получите несравненно больше того, о чем просите и помышляете» </a:t>
            </a:r>
            <a:endParaRPr lang="ru-RU" sz="2800" b="1" dirty="0" smtClean="0">
              <a:ln w="13462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381000">
                  <a:schemeClr val="tx2">
                    <a:lumMod val="75000"/>
                    <a:alpha val="32000"/>
                  </a:schemeClr>
                </a:glow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ru-RU" sz="2000" b="1" dirty="0" smtClean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381000">
                    <a:schemeClr val="tx2">
                      <a:lumMod val="75000"/>
                      <a:alpha val="32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(Э Уайт, «В </a:t>
            </a:r>
            <a:r>
              <a:rPr lang="ru-RU" sz="2000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381000">
                    <a:schemeClr val="tx2">
                      <a:lumMod val="75000"/>
                      <a:alpha val="32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небесных </a:t>
            </a:r>
            <a:r>
              <a:rPr lang="ru-RU" sz="2000" b="1" dirty="0" smtClean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381000">
                    <a:schemeClr val="tx2">
                      <a:lumMod val="75000"/>
                      <a:alpha val="32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обителях», </a:t>
            </a:r>
            <a:r>
              <a:rPr lang="ru-RU" sz="2000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381000">
                    <a:schemeClr val="tx2">
                      <a:lumMod val="75000"/>
                      <a:alpha val="32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с. 71).</a:t>
            </a:r>
            <a:endParaRPr lang="ru-RU" sz="2000" b="1" cap="none" spc="0" dirty="0">
              <a:ln w="13462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381000">
                  <a:schemeClr val="tx2">
                    <a:lumMod val="75000"/>
                    <a:alpha val="32000"/>
                  </a:schemeClr>
                </a:glow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976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6420" y="1723457"/>
            <a:ext cx="9495415" cy="226986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Тема 5: 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«Великая сила молитвы».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67" y="139794"/>
            <a:ext cx="817637" cy="81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14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008" y="1453877"/>
            <a:ext cx="9973235" cy="268941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Молитва - это главная опора верующего человека и движущая сила всех отделов Церкви. Любое служение, миссионерские проекты или евангельские программы </a:t>
            </a:r>
            <a:r>
              <a:rPr lang="ru-RU" b="1" dirty="0" smtClean="0"/>
              <a:t>берут </a:t>
            </a:r>
            <a:r>
              <a:rPr lang="ru-RU" b="1" dirty="0"/>
              <a:t>начало в молитве, рождаются в молитве, растут и прогрессируют посредством молитвы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6824" y="4584961"/>
            <a:ext cx="8272326" cy="227303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4400" i="1" dirty="0">
                <a:latin typeface="Arial" panose="020B0604020202020204" pitchFamily="34" charset="0"/>
                <a:cs typeface="Arial" panose="020B0604020202020204" pitchFamily="34" charset="0"/>
              </a:rPr>
              <a:t>воззовете ко Мне, и пойдете и помолитесь Мне, и Я услышу вас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; и </a:t>
            </a:r>
            <a:r>
              <a:rPr lang="ru-RU" sz="4400" i="1" dirty="0">
                <a:latin typeface="Arial" panose="020B0604020202020204" pitchFamily="34" charset="0"/>
                <a:cs typeface="Arial" panose="020B0604020202020204" pitchFamily="34" charset="0"/>
              </a:rPr>
              <a:t>взыщете Меня и найдете, если взыщете Меня всем сердцем вашим</a:t>
            </a:r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.»</a:t>
            </a:r>
          </a:p>
          <a:p>
            <a:pPr marL="0" indent="0" algn="ctr">
              <a:lnSpc>
                <a:spcPct val="100000"/>
              </a:lnSpc>
              <a:buNone/>
            </a:pP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(Иер.29:12,13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67" y="139794"/>
            <a:ext cx="817637" cy="81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1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4162" y="575690"/>
            <a:ext cx="6998784" cy="162694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Дух Пророчества о молитве: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122" y="2915322"/>
            <a:ext cx="11908716" cy="394267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Молитва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— это дыхание души. Это тайна духовной силы и её невозможно заменить чем-либо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другим».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Служители Евангелия, </a:t>
            </a:r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с. </a:t>
            </a:r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254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«Молитва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— это жизнь души, основание духовного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роста». (</a:t>
            </a:r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Воспитание, 258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600" dirty="0"/>
              <a:t>Истинная молитва соединяет нас со Всемогущим и дарует нам </a:t>
            </a:r>
            <a:r>
              <a:rPr lang="ru-RU" sz="2600" dirty="0" smtClean="0"/>
              <a:t>победу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». (</a:t>
            </a:r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СЦ, Т4, с 615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600" dirty="0"/>
              <a:t>Стоя на коленях, христианин обретает силу сопротивляться искушению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СЦ</a:t>
            </a:r>
            <a:r>
              <a:rPr lang="ru-RU" sz="2600" i="1" dirty="0">
                <a:latin typeface="Arial" panose="020B0604020202020204" pitchFamily="34" charset="0"/>
                <a:cs typeface="Arial" panose="020B0604020202020204" pitchFamily="34" charset="0"/>
              </a:rPr>
              <a:t>, Т4, с 615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Молитва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и вера совершат то,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Молитва и вера сделают то, чего не может совершить земная сила».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Служение исцеления, с. 509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36" y="269190"/>
            <a:ext cx="2183883" cy="21838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279" y="973083"/>
            <a:ext cx="1004102" cy="832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https://avatars.mds.yandex.net/get-mpic/4401552/img_id7911479997387466169.jpeg/ori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1466" y="258184"/>
            <a:ext cx="1463908" cy="21008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11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Практические рекомендации: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184" y="1645921"/>
            <a:ext cx="10561370" cy="45823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ru-RU" dirty="0"/>
              <a:t>При проведении встреч стремитесь к простоте, чтобы группа могла сосредоточиться непосредственно на молитве. </a:t>
            </a:r>
            <a:endParaRPr lang="ru-RU" dirty="0" smtClean="0"/>
          </a:p>
          <a:p>
            <a:pPr>
              <a:lnSpc>
                <a:spcPct val="110000"/>
              </a:lnSpc>
            </a:pPr>
            <a:r>
              <a:rPr lang="ru-RU" dirty="0" smtClean="0"/>
              <a:t>Определите разделы молитвенной встречи. Продолжительность </a:t>
            </a:r>
            <a:r>
              <a:rPr lang="ru-RU" dirty="0"/>
              <a:t>каждого раздела </a:t>
            </a:r>
            <a:r>
              <a:rPr lang="ru-RU" dirty="0" smtClean="0"/>
              <a:t> </a:t>
            </a:r>
            <a:r>
              <a:rPr lang="ru-RU" dirty="0"/>
              <a:t>может варьироваться</a:t>
            </a:r>
            <a:r>
              <a:rPr lang="ru-RU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ru-RU" dirty="0" smtClean="0"/>
              <a:t>Во время молитвенного служения не проповедуйте, молитесь.</a:t>
            </a:r>
            <a:endParaRPr lang="ru-RU" dirty="0" smtClean="0"/>
          </a:p>
          <a:p>
            <a:pPr>
              <a:lnSpc>
                <a:spcPct val="110000"/>
              </a:lnSpc>
            </a:pPr>
            <a:r>
              <a:rPr lang="ru-RU" dirty="0"/>
              <a:t>Молитвы должны быть краткими и уместными. Краткие молитвы делают молитвенную встречу интересной и позволяют Святому Духу направить эти молитвы в надлежащее русло. </a:t>
            </a:r>
            <a:endParaRPr lang="ru-RU" dirty="0" smtClean="0"/>
          </a:p>
          <a:p>
            <a:pPr>
              <a:lnSpc>
                <a:spcPct val="110000"/>
              </a:lnSpc>
            </a:pPr>
            <a:r>
              <a:rPr lang="ru-RU" dirty="0"/>
              <a:t>Предложите вашей группе полагаться во время совершаемых молитв на обетования.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93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Практические рекомендации: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109" y="3016251"/>
            <a:ext cx="11074287" cy="3315386"/>
          </a:xfrm>
        </p:spPr>
        <p:txBody>
          <a:bodyPr>
            <a:normAutofit/>
          </a:bodyPr>
          <a:lstStyle/>
          <a:p>
            <a:r>
              <a:rPr lang="ru-RU" sz="2400" dirty="0"/>
              <a:t>➢ Приветствие и вступление: </a:t>
            </a:r>
            <a:r>
              <a:rPr lang="ru-RU" sz="2400" dirty="0" smtClean="0"/>
              <a:t>2-3 </a:t>
            </a:r>
            <a:r>
              <a:rPr lang="ru-RU" sz="2400" dirty="0"/>
              <a:t>мин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➢ </a:t>
            </a:r>
            <a:r>
              <a:rPr lang="ru-RU" sz="2400" dirty="0"/>
              <a:t>Краткие духовные размышления </a:t>
            </a:r>
            <a:r>
              <a:rPr lang="ru-RU" sz="2400" dirty="0" smtClean="0"/>
              <a:t>: </a:t>
            </a:r>
            <a:r>
              <a:rPr lang="ru-RU" sz="2400" dirty="0" smtClean="0"/>
              <a:t>2-3 </a:t>
            </a:r>
            <a:r>
              <a:rPr lang="ru-RU" sz="2400" dirty="0"/>
              <a:t>мин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➢ Молитвы </a:t>
            </a:r>
            <a:r>
              <a:rPr lang="ru-RU" sz="2400" dirty="0"/>
              <a:t>с прочтением предлагаемых библейских </a:t>
            </a:r>
            <a:r>
              <a:rPr lang="ru-RU" sz="2400" dirty="0" smtClean="0"/>
              <a:t>обетований.</a:t>
            </a:r>
          </a:p>
          <a:p>
            <a:r>
              <a:rPr lang="ru-RU" sz="2400" dirty="0" smtClean="0"/>
              <a:t>➢ Молитвы по вопросам, изложенным в тематических материалах.</a:t>
            </a:r>
          </a:p>
          <a:p>
            <a:r>
              <a:rPr lang="ru-RU" sz="2400" dirty="0"/>
              <a:t>➢ </a:t>
            </a:r>
            <a:r>
              <a:rPr lang="ru-RU" sz="2400" dirty="0" smtClean="0"/>
              <a:t>Молитвы согласно евангельским планам и нуждам общины.</a:t>
            </a:r>
          </a:p>
          <a:p>
            <a:r>
              <a:rPr lang="ru-RU" sz="2400" dirty="0" smtClean="0"/>
              <a:t>➢ Молитвы по конкретным прошениям </a:t>
            </a:r>
            <a:r>
              <a:rPr lang="ru-RU" sz="2400" dirty="0" smtClean="0"/>
              <a:t>присутствующих.</a:t>
            </a:r>
            <a:endParaRPr lang="ru-RU" sz="2400" dirty="0" smtClean="0"/>
          </a:p>
          <a:p>
            <a:r>
              <a:rPr lang="ru-RU" sz="2400" dirty="0" smtClean="0"/>
              <a:t>➢ </a:t>
            </a:r>
            <a:r>
              <a:rPr lang="ru-RU" sz="2400" dirty="0"/>
              <a:t>Пение и прославление </a:t>
            </a:r>
            <a:r>
              <a:rPr lang="ru-RU" sz="2400" dirty="0" smtClean="0"/>
              <a:t>Бога.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750497" y="1940854"/>
            <a:ext cx="10196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Можно использовать  следующие форматы </a:t>
            </a:r>
            <a:r>
              <a:rPr lang="ru-RU" sz="2800" dirty="0"/>
              <a:t>молитвенных встреч:</a:t>
            </a:r>
          </a:p>
        </p:txBody>
      </p:sp>
    </p:spTree>
    <p:extLst>
      <p:ext uri="{BB962C8B-B14F-4D97-AF65-F5344CB8AC3E}">
        <p14:creationId xmlns:p14="http://schemas.microsoft.com/office/powerpoint/2010/main" val="180843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745" y="106941"/>
            <a:ext cx="10515600" cy="1325563"/>
          </a:xfrm>
        </p:spPr>
        <p:txBody>
          <a:bodyPr/>
          <a:lstStyle/>
          <a:p>
            <a:r>
              <a:rPr lang="ru-RU" b="1" u="sng" dirty="0" smtClean="0"/>
              <a:t>Практические рекомендации: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0306" y="1441525"/>
            <a:ext cx="11107947" cy="525257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dirty="0"/>
              <a:t>Предложите каждому члену вашей группы систематически молиться </a:t>
            </a:r>
            <a:r>
              <a:rPr lang="ru-RU" b="1" dirty="0"/>
              <a:t>о пяти-семи людях</a:t>
            </a:r>
            <a:r>
              <a:rPr lang="ru-RU" dirty="0"/>
              <a:t>, которые, по воле Божьей, присутствуют в их жизни. Это могут быть родственники, друзья, коллеги, соседи или просто </a:t>
            </a:r>
            <a:r>
              <a:rPr lang="ru-RU" dirty="0" smtClean="0"/>
              <a:t>знакомые</a:t>
            </a:r>
            <a:r>
              <a:rPr lang="ru-RU" dirty="0"/>
              <a:t> </a:t>
            </a:r>
            <a:r>
              <a:rPr lang="ru-RU" dirty="0" smtClean="0"/>
              <a:t>(Используйте молитвенные карточки)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dirty="0" smtClean="0"/>
              <a:t>Предложите </a:t>
            </a:r>
            <a:r>
              <a:rPr lang="ru-RU" dirty="0"/>
              <a:t>членам группы помолиться о водительстве Святого Духа </a:t>
            </a:r>
            <a:r>
              <a:rPr lang="ru-RU" b="1" dirty="0"/>
              <a:t>при </a:t>
            </a:r>
            <a:r>
              <a:rPr lang="ru-RU" b="1" dirty="0" smtClean="0"/>
              <a:t>поиске </a:t>
            </a:r>
            <a:r>
              <a:rPr lang="ru-RU" dirty="0"/>
              <a:t>таких людей, которым они будут </a:t>
            </a:r>
            <a:r>
              <a:rPr lang="ru-RU" dirty="0" smtClean="0"/>
              <a:t>благовествовать.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dirty="0" smtClean="0"/>
              <a:t>Просите </a:t>
            </a:r>
            <a:r>
              <a:rPr lang="ru-RU" dirty="0"/>
              <a:t>Святого </a:t>
            </a:r>
            <a:r>
              <a:rPr lang="ru-RU" dirty="0" smtClean="0"/>
              <a:t>Духа указать пути </a:t>
            </a:r>
            <a:r>
              <a:rPr lang="ru-RU" b="1" dirty="0" smtClean="0"/>
              <a:t>как достучаться </a:t>
            </a:r>
            <a:r>
              <a:rPr lang="ru-RU" dirty="0" smtClean="0"/>
              <a:t>до сердец этих 5-7 человек.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3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Практические рекомендации: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966" y="1955202"/>
            <a:ext cx="11074287" cy="4738896"/>
          </a:xfrm>
        </p:spPr>
        <p:txBody>
          <a:bodyPr>
            <a:normAutofit/>
          </a:bodyPr>
          <a:lstStyle/>
          <a:p>
            <a:r>
              <a:rPr lang="ru-RU" dirty="0"/>
              <a:t>Во время богослужений в течение двух суббот сосредоточьте особое внимание на </a:t>
            </a:r>
            <a:r>
              <a:rPr lang="ru-RU" dirty="0" smtClean="0"/>
              <a:t>молитве.</a:t>
            </a:r>
          </a:p>
          <a:p>
            <a:r>
              <a:rPr lang="ru-RU" dirty="0" smtClean="0"/>
              <a:t>Поделитесь </a:t>
            </a:r>
            <a:r>
              <a:rPr lang="ru-RU" dirty="0"/>
              <a:t>опытами, когда Бог отвечал на </a:t>
            </a:r>
            <a:r>
              <a:rPr lang="ru-RU" dirty="0" smtClean="0"/>
              <a:t>молитвы.</a:t>
            </a:r>
          </a:p>
          <a:p>
            <a:r>
              <a:rPr lang="ru-RU" dirty="0"/>
              <a:t>Последнее субботнее богослужение необходимо планировать так, чтобы особым образом прославить </a:t>
            </a:r>
            <a:r>
              <a:rPr lang="ru-RU" dirty="0" smtClean="0"/>
              <a:t>за все </a:t>
            </a:r>
            <a:r>
              <a:rPr lang="ru-RU" dirty="0"/>
              <a:t>то, что Бог совершил в течение прошедших </a:t>
            </a:r>
            <a:r>
              <a:rPr lang="ru-RU" dirty="0" smtClean="0"/>
              <a:t>дней молитвы.</a:t>
            </a:r>
          </a:p>
          <a:p>
            <a:r>
              <a:rPr lang="ru-RU" dirty="0" smtClean="0"/>
              <a:t>Ведение </a:t>
            </a:r>
            <a:r>
              <a:rPr lang="ru-RU" dirty="0"/>
              <a:t>молитвенного журнала во время проведения Недели </a:t>
            </a:r>
            <a:r>
              <a:rPr lang="ru-RU" dirty="0" smtClean="0"/>
              <a:t>Возрождения.</a:t>
            </a:r>
          </a:p>
          <a:p>
            <a:r>
              <a:rPr lang="ru-RU" dirty="0" smtClean="0"/>
              <a:t>Посвящайте Господу в молитвах себя и людей, которым будете благовествовать.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06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«НАУЧИ НАС МОЛИТЬСЯ»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Молитесь о себе</a:t>
            </a:r>
          </a:p>
          <a:p>
            <a:r>
              <a:rPr lang="ru-RU" dirty="0" smtClean="0"/>
              <a:t>Молитесь о своей общине</a:t>
            </a:r>
          </a:p>
          <a:p>
            <a:r>
              <a:rPr lang="ru-RU" dirty="0" smtClean="0"/>
              <a:t>Молитесь о пасторе и лидерах.</a:t>
            </a:r>
          </a:p>
          <a:p>
            <a:r>
              <a:rPr lang="ru-RU" dirty="0" smtClean="0"/>
              <a:t>Молитесь о людях (вне церкви).</a:t>
            </a:r>
          </a:p>
          <a:p>
            <a:r>
              <a:rPr lang="ru-RU" dirty="0" smtClean="0"/>
              <a:t>Молитесь о церкви во всем мире.</a:t>
            </a:r>
          </a:p>
          <a:p>
            <a:r>
              <a:rPr lang="ru-RU" dirty="0" smtClean="0"/>
              <a:t>Молитесь.</a:t>
            </a:r>
          </a:p>
          <a:p>
            <a:pPr lvl="1"/>
            <a:r>
              <a:rPr lang="ru-RU" sz="2800" dirty="0" smtClean="0"/>
              <a:t>Молитесь.</a:t>
            </a:r>
          </a:p>
          <a:p>
            <a:pPr lvl="2"/>
            <a:r>
              <a:rPr lang="ru-RU" sz="2800" dirty="0" smtClean="0"/>
              <a:t>Молитесь.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5400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587</Words>
  <Application>Microsoft Office PowerPoint</Application>
  <PresentationFormat>Широкоэкранный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Тема 5:  «Великая сила молитвы».</vt:lpstr>
      <vt:lpstr>Молитва - это главная опора верующего человека и движущая сила всех отделов Церкви. Любое служение, миссионерские проекты или евангельские программы берут начало в молитве, рождаются в молитве, растут и прогрессируют посредством молитвы.  </vt:lpstr>
      <vt:lpstr>Дух Пророчества о молитве:</vt:lpstr>
      <vt:lpstr>Практические рекомендации:</vt:lpstr>
      <vt:lpstr>Практические рекомендации:</vt:lpstr>
      <vt:lpstr>Практические рекомендации:</vt:lpstr>
      <vt:lpstr>Практические рекомендации:</vt:lpstr>
      <vt:lpstr>«НАУЧИ НАС МОЛИТЬСЯ»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</dc:creator>
  <cp:lastModifiedBy>Жан</cp:lastModifiedBy>
  <cp:revision>33</cp:revision>
  <dcterms:created xsi:type="dcterms:W3CDTF">2023-12-23T14:43:26Z</dcterms:created>
  <dcterms:modified xsi:type="dcterms:W3CDTF">2024-01-10T19:22:34Z</dcterms:modified>
</cp:coreProperties>
</file>